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2" r:id="rId1"/>
  </p:sldMasterIdLst>
  <p:sldIdLst>
    <p:sldId id="256" r:id="rId2"/>
    <p:sldId id="257" r:id="rId3"/>
    <p:sldId id="258" r:id="rId4"/>
    <p:sldId id="259" r:id="rId5"/>
    <p:sldId id="262" r:id="rId6"/>
    <p:sldId id="261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60" r:id="rId17"/>
    <p:sldId id="273" r:id="rId18"/>
    <p:sldId id="274" r:id="rId19"/>
    <p:sldId id="284" r:id="rId20"/>
    <p:sldId id="285" r:id="rId21"/>
    <p:sldId id="286" r:id="rId22"/>
    <p:sldId id="287" r:id="rId23"/>
    <p:sldId id="288" r:id="rId24"/>
    <p:sldId id="289" r:id="rId25"/>
    <p:sldId id="283" r:id="rId26"/>
    <p:sldId id="290" r:id="rId27"/>
    <p:sldId id="291" r:id="rId28"/>
    <p:sldId id="293" r:id="rId29"/>
    <p:sldId id="292" r:id="rId30"/>
    <p:sldId id="294" r:id="rId31"/>
    <p:sldId id="295" r:id="rId32"/>
    <p:sldId id="296" r:id="rId33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38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4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748618E9-EE2D-4864-9EEE-58939BD4FB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317D1EC0-23FF-4FC8-B22D-E34878EAA4CC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5AB929A7-258C-4469-AAB4-A67D713F7A8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DA635CDB-2D00-49D5-B26E-0694A25000C7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4288D7A-F857-418D-92F2-368E841B9F27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1084F50-7F3C-4A4A-877E-FFD9EC7CD88B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31E64C1-F4C0-4A94-B319-BB1A0A2450B5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63D8374-8052-417F-AB69-B97EAC43D513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7750734-4D51-4019-A003-38A3DE49B434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1B693D1-DBA2-4D3B-9B37-D9EE8C4112F4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1BCD3EA8-E4C0-4AF6-817F-F9F29157A499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A170FB3-B397-4AC9-85FD-65388F26D90A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E5EC0B9-49C7-4777-AEC5-B5EF8DE40498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902048B-30F7-4434-87A5-140F9BB4BEB1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0500A6E2-A41C-4751-8A4E-9A0C5718D930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FC259517-7BE7-45F9-81C0-3A6362BF143C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90652F56-7B71-42B2-AB68-22204A6DF177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1059830E-1C3D-4D42-8789-524971CB465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B53325A7-86D3-4B52-A7E3-ADDF408B406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D53F46F-EC12-484C-A4E7-791E57687AC1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64ED9CA-8950-47B8-A9ED-22B45CE15FB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4429F7B-9FD7-438F-8ECA-3FCAD006180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C558100-D455-4B41-890C-BCC898B2D16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F2886397-398A-4318-BE16-2CBAC1902F9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D32A3A6-CE6E-4ABD-8522-2C8DC88C070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F9014C09-5B84-4798-8BDE-C80D76E67B8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A29EB9E-ED9D-4C69-8A26-9A7A0A83056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AA2899F9-1795-416F-8F3D-26EEB684DB6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E3043474-8625-495C-BD06-3627FD286C5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D432CE47-7631-408E-8DDC-79EE378B707B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B2C8832D-8B8D-4036-B913-2D363143274B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1CCEFEAF-E87B-4FF2-A947-94CABAA0610D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43A7CD3-94E1-42A9-BAB7-2AFCD9FCBD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1078" y="722903"/>
            <a:ext cx="10495904" cy="2460770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67609B-8FD3-4FF7-8EBC-6619CA868B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1078" y="3428997"/>
            <a:ext cx="10495904" cy="2306639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39" name="Right Triangle 38">
            <a:extLst>
              <a:ext uri="{FF2B5EF4-FFF2-40B4-BE49-F238E27FC236}">
                <a16:creationId xmlns:a16="http://schemas.microsoft.com/office/drawing/2014/main" id="{2437C4A8-8E3A-4ADA-93B9-64737CE1A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3500000">
            <a:off x="-281093" y="260790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C7A76F-3401-4F50-AE85-8F2AA247B9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7/20/2024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F02E50-D34E-4DD4-8B3B-55D08F25F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91078" y="236364"/>
            <a:ext cx="4114800" cy="41712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B53B71-D2FA-4DDC-9C9C-E26F7B591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0403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9BD70F-ACE4-4595-845E-2296BDF83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978CD9-E0B5-4B48-8366-91E6D22C9F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FAF4B4-44D3-4E29-B235-A1B8682077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7/20/2024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D7BA37-9639-480E-84AB-EA277225C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BFC658-154E-48DE-AD31-813E5170C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4390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65405209-5179-4359-91ED-1B1A46619A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E32344F-3BE0-4CE8-B1BD-9ABD425E1C0D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599DE306-F4FB-4730-A066-ADF38D73956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CCB32885-303F-477F-A081-27425944F230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60C0C0B-4CD0-467D-A382-2B2415102C48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788DF0F-327F-43A5-AB71-3D32053D83CA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298A0902-2662-4911-A532-AA6310861479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ABDA4F7-23F4-46D1-8B7E-A21DD84083E1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7FC9FC2-8808-438E-8FFB-5FE416BFB5C8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04694E5-71F9-4210-9BE8-FC12CC177BD3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0B37E805-A7E5-4906-B0C5-1373F3DA9628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A4CD964-FBD6-41AB-8A02-9509A2BAC11F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E9CD7FF8-E827-4E0A-BCE2-CCB34EDAC0FC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C4AD6BB-F1EE-4FB8-96E8-6890447800EC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E935057-E0A3-4DAE-B9C8-6E818D7A7205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308DDF69-1C14-453C-BC3A-37D3FE69DFC7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6C26D82-15BA-4B2E-A42D-2ECA8012D307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7F73B67-E5E9-4000-91DA-034B2127EFD2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EAFAC1B5-F0DD-4FC0-B4C9-77CB29DF442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9ACB3DB-54B2-4CEE-A791-C6FC6C758DA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68324004-1030-47D9-B817-425FF6ECCEC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1AA001C4-81AB-4FA6-ADAA-C8618056353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D1DAD34-7844-4F16-9874-F51F2A23B9E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77DCBC6D-1BDA-4CB1-A3EC-59F240C8FA1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5B3C1A0-58E7-47E4-831B-CF3EE21D1E9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08A09FAA-E123-4FE4-B67A-9EBDE1A3130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317B7C6-C816-4A58-B184-135E4FD19F5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24D22ABB-4CE8-47DC-80BF-39B3E4CF704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3A17DE37-A292-4031-AF42-CDB00A13EE7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B73EF673-CB75-435F-9BF3-7594EC3ADF8F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D35F4581-15F6-47EE-87D0-1132A093DBA5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565CF984-F5BD-45C4-9A12-B02DB4F044E1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Right Triangle 38">
            <a:extLst>
              <a:ext uri="{FF2B5EF4-FFF2-40B4-BE49-F238E27FC236}">
                <a16:creationId xmlns:a16="http://schemas.microsoft.com/office/drawing/2014/main" id="{ACE66A86-8455-497B-9CA4-F460A19E5F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8900000">
            <a:off x="7770390" y="-287370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5868C62B-71EF-4824-9EE8-6CAE179842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707774" y="715616"/>
            <a:ext cx="3295876" cy="502659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243E4C8-4AA9-49D7-BF71-1AB5F2CFE1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83588" y="715616"/>
            <a:ext cx="6770448" cy="502659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7898B3-014E-440B-BA4E-106339212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7/20/2024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C22643-CE63-4C3E-B437-5A1A5EF91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D1CE5E-160A-4B37-94E2-3D9DC75BF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1205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D8D6B-70A2-430A-9F5D-DA093D8C1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4A2845-6CA6-4745-A951-25B8D5319D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049424-7A20-4BA1-9F60-671A5DBB3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7/20/2024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1BD2B2-E17F-402E-8EA3-5C7C1118A8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D23070-8658-4AC0-B2A3-4BE605A84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157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A69DB7AC-F7D7-430A-A2A7-CD3EBBF1D3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66AAF10E-F092-4160-BF4A-FF568555B790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36341C04-9B94-4385-A661-7B8C1700049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F4C1D709-6A0F-409C-B2D0-C248E562265E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999BE53-BA11-4B67-BFBB-6281DB50C75D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9B662D93-31C1-4DFB-A938-E631F89AA9F0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7ECC8DA-0BEC-4508-89D4-12FA35B481F5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67DC8E6C-1B78-4B89-82DD-BBA778CD1482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8E5F54A-0315-4B15-B865-1F0460526260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DD7F352-DE39-4835-8D3F-69CDEC490F1E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9D6F20A-F777-4F41-B23B-735A64FA5DA3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21BBADBA-0F74-418B-BC50-AD44596C3EF8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918BE26-88E5-457C-8095-745F34D15366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4FB269E0-E058-4340-B93D-7D40FFF521F3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EDDD9AEE-5501-4385-B339-4616F567B53D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84D29C61-8926-4C98-882B-AB90108C8386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CAC585F9-B633-4F7E-AADE-75079DC17158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5DC6366-5525-4FBC-9886-D4409F6B299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CC03CF9-098C-4140-806A-023D3DC3F2E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9C41BC4-89DF-4EC4-A141-9EF16D8EEB5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32AD067-E64C-499E-9C0A-A7252587441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6653DD54-FA2B-4B91-A94E-3C46AE21B38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86AC204-156B-442E-B028-01036BD1F26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303512DE-F013-431A-9F6E-ADDA88FB2DD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8E95FEE1-61A9-4065-B9F8-5589180AC62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028AA59-C1FA-46C0-BFDD-1C1D3404C81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0A5C99EE-B791-470A-8639-0357A751EB4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454F4204-F48B-4AF5-B11E-0CE7D972AC3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076643FE-3966-4B82-9623-C61A56EDD20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2DD769C5-B1B1-45BD-A40A-67E6568C8434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2A511707-50C7-48B2-81F7-5C82BF57795C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38D44F3-CCFE-48A0-8414-FFF5E43D9184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D126FE0-8204-40BB-AD46-4A0C7A4751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8" y="718115"/>
            <a:ext cx="10312571" cy="278150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25E350-4200-419C-A167-527DD6B777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1078" y="3753350"/>
            <a:ext cx="10312571" cy="1991572"/>
          </a:xfrm>
        </p:spPr>
        <p:txBody>
          <a:bodyPr/>
          <a:lstStyle>
            <a:lvl1pPr marL="0" indent="0">
              <a:buNone/>
              <a:defRPr lang="en-US" sz="24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Right Triangle 38">
            <a:extLst>
              <a:ext uri="{FF2B5EF4-FFF2-40B4-BE49-F238E27FC236}">
                <a16:creationId xmlns:a16="http://schemas.microsoft.com/office/drawing/2014/main" id="{6741F519-22CF-4C01-B140-5480DBAB30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3500000">
            <a:off x="-281093" y="260790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5D1550-9064-4767-B70A-3501AF956C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7/20/2024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1E1C33-2E8E-4041-9683-12048CB8AB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D36992-B921-4F3F-9C4A-0D67E618D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3912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CFDF5-4B31-4F1B-83BA-82A951037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8" y="722903"/>
            <a:ext cx="10312571" cy="13548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4EC9A6-F718-4497-8A75-637EE17458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91078" y="2345843"/>
            <a:ext cx="5009584" cy="32743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503E57-9695-4508-9778-B3DB1FB5FA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35075" y="2345843"/>
            <a:ext cx="5068574" cy="32743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74CEE6-B9DC-4CCC-8F4C-0B4DADFB01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7/20/2024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C85191-5804-47C9-95EB-D49D715737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6B0A03-44F6-4299-B45D-E07A02390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2224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920E6-CC97-4BD8-92FE-8F36024D0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8" y="722900"/>
            <a:ext cx="10320062" cy="14075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3872FB-EDD5-42FB-8A9A-279EAD4FB0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1078" y="2331481"/>
            <a:ext cx="4963444" cy="540072"/>
          </a:xfrm>
        </p:spPr>
        <p:txBody>
          <a:bodyPr anchor="b"/>
          <a:lstStyle>
            <a:lvl1pPr marL="0" indent="0">
              <a:buNone/>
              <a:defRPr sz="24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5F28C1-95C8-476A-8D93-D580DD39D8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1078" y="2954564"/>
            <a:ext cx="4963444" cy="27903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4315485-EE1A-41B0-873A-BA9D06E88B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03351" y="2331481"/>
            <a:ext cx="4900298" cy="540072"/>
          </a:xfrm>
        </p:spPr>
        <p:txBody>
          <a:bodyPr anchor="b"/>
          <a:lstStyle>
            <a:lvl1pPr marL="0" indent="0">
              <a:buNone/>
              <a:defRPr sz="24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581A6FB-1583-4A1B-A4A7-C65062C57B7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03351" y="2954564"/>
            <a:ext cx="4900298" cy="27903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3A29EA7-E61E-4617-9DA9-40B9299B328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3587" y="6215870"/>
            <a:ext cx="3843779" cy="417126"/>
          </a:xfrm>
        </p:spPr>
        <p:txBody>
          <a:bodyPr/>
          <a:lstStyle/>
          <a:p>
            <a:fld id="{8F72BA41-EC5B-4197-BCC8-0FD2E523CD7A}" type="datetimeFigureOut">
              <a:rPr lang="en-US" smtClean="0"/>
              <a:t>7/20/2024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56249CC-EB72-46A6-87D9-5FBDA8E45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91078" y="236364"/>
            <a:ext cx="4114800" cy="41712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AA04EE7-47BE-4ECE-A170-793C4E569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1878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E4946-24AD-40DD-95A7-49BA49C22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8" y="722903"/>
            <a:ext cx="10501177" cy="1401231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D8CF342-49F6-482D-943E-7E50B1694A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7/20/2024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4033E5-3797-4FF8-866F-9FD9325A9F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91078" y="236364"/>
            <a:ext cx="4114800" cy="417126"/>
          </a:xfr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DC1E67-424D-4638-98F8-38E71A410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033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45BED274-5EB4-4EF4-B353-E55BD50265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E0418BE5-560E-4E49-B12D-B555511FED72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849D1162-73B9-420F-BCBE-95039D00CD24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2BA76FE-316A-48E2-A03B-4E05691C4348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0E678FBC-A6AD-4422-BA24-A4172F8862CA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DD3C5C3E-2D08-43F0-AFAC-E15360CA7D34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0BEAC62-AF92-4A65-9790-6F6E0C6C5A1F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C77D7C5-E76E-4E82-BFC4-9A75D2C8089D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C66E0152-96B9-4067-80D3-D9BDE6D7EC95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918AFCC-B9DA-4092-8FBA-2CFEDB0388E3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1EC7D33-C87E-4812-A722-53C5D99272B5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5F239E3-501A-4C3C-9BE4-6BFA0D3126B7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B62BF3B-95BB-4188-AAE5-015A0EF3D186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14E5F0F-0124-40D0-A0BF-AE307A0E15F4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BADC3B1-26C7-4CF1-B29D-4D0DEA3E2633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A0A7DF6E-1132-4A80-9B18-593B1ACD7784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9EF19589-10D8-4A8F-A0B1-F7CE380E3001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28E6BB32-C4F8-4914-88D3-7DC5E79D023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A8F046EE-9DBA-4924-A19C-ED8741F5F81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AABBC44-ABA8-4913-824E-64D344724644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54272B22-1C39-47A0-8551-73666AFBEEC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08CDFF66-464C-4ABF-BB01-00500A3B751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3079FC88-BD3B-4C04-9B90-0FC93C17921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1FCAED8-8687-4141-A7C3-0D88ACEDFEC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65038E6-7B32-460F-B804-D6C105FF44C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EC5DAE85-AD17-454B-AB64-CEFF52FDAB9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8C603643-2066-4967-AE4B-9DA143843B2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437E9533-9B07-43E3-B939-7BADC01FEE8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EDCCAAEE-AB2E-4534-893A-3DB109499FB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48BD39A2-970F-4714-AAA6-67EE99A0EAA9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CF4A1387-348B-4E46-9B65-FDF76ED0EF20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BF5DAF27-A54D-442A-93E4-BA7F04EAE379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2EA265F-80A1-448D-A6EB-CE8D6F6EC7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7/20/2024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815D00D-89E6-4E7A-9A4D-A8CCEB3BED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2B5AEA-8C38-4776-878C-AB01474D9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2129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ight Triangle 39">
            <a:extLst>
              <a:ext uri="{FF2B5EF4-FFF2-40B4-BE49-F238E27FC236}">
                <a16:creationId xmlns:a16="http://schemas.microsoft.com/office/drawing/2014/main" id="{C4853C57-22BC-4465-8B37-DC06FE5A00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3500000">
            <a:off x="-281092" y="314485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67C0A6-48E9-4845-9EBF-EF2A3DFD27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587" y="713677"/>
            <a:ext cx="4499914" cy="2996581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A8B542-2084-485C-ABFC-94340B4C7E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98672" y="708102"/>
            <a:ext cx="5656716" cy="543064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47791F-9546-470D-A174-D75285263C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3587" y="3976544"/>
            <a:ext cx="4499914" cy="2162201"/>
          </a:xfrm>
        </p:spPr>
        <p:txBody>
          <a:bodyPr>
            <a:normAutofit/>
          </a:bodyPr>
          <a:lstStyle>
            <a:lvl1pPr marL="0" indent="0">
              <a:buNone/>
              <a:defRPr lang="en-US" sz="2400" b="0" i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None/>
            </a:pPr>
            <a:r>
              <a:rPr lang="en-US"/>
              <a:t>Click to edit Master text styles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550D594-9D00-4E12-9A7B-8B78EC199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C5DEA230-2680-47DD-BD49-FDBF4C1105A5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0BA61D-887F-46F1-B20D-EA4C38D467C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350DFBA-D16D-4AE0-8339-58C4089B94AD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F4AAAA5-CEFC-4C25-91D3-5AE49F720DA5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14D142AD-3FA3-43E4-8A61-61CF1E415684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C3755A3-93F4-4EC4-9635-7E89E4AF1D3F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E0BFB588-0AB8-4BD8-9272-1CA867726018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45A6DF3-CF29-4480-A235-EAE88D65A63C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D6FF036-365A-4C15-8E15-0D5BBEBCEA58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A85E76FF-4E86-4E42-B67E-B11AAE8D3076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1A64CEE-7CED-4EB2-A414-6F2D91E824F9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012C571B-47A6-49EB-A29F-678368BAED9F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160B109-845C-4119-BB66-9887B3859A7D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B68B7447-FF64-42D9-B3C6-2BDC6F547EDE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FFF9B71-8653-450D-AFBE-2140D586FB50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F0B9E5A-C1DA-445C-A911-721DF98DDCDD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5C9A3DC-A478-4469-9359-34A435689F3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7DE3299-EED7-4771-A270-F6B02941AD6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434422A-5B59-41DC-8E2A-1A8244580E3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A176117-0990-434B-A9D9-B4B9043C544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A7D6425E-C84A-462F-98F8-D0AB4FC3AF8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AF13AB68-7321-4AC2-AC60-0F417877D07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E275CCE-D06F-49D0-8A47-372C5040330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D4B374E-EEBC-4A9C-B3B4-B269EC71985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D80A7E6-BBEF-4EF1-B14A-29F26BFCF8E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2D7BC013-9B50-459D-8B8D-F756514A478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E48964C0-675D-4807-B795-4B695A8F842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96911512-51A8-4CE7-A043-425C809EB5F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43C15D1E-0EDF-4AD7-90C7-3D8D64E645DB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78265A2D-2A6A-4301-B59F-8BAD98D9A57B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D4A4907F-2D1D-49D1-882D-119AA5E1183B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6A2284-37AB-43F5-98B8-8AB49DBFA9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7/20/2024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D8ABAA-E2F7-4C89-99ED-2C340220DD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52EF12-B2CD-4F3C-9F19-A869154050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381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DDA6865-0A03-48FA-AD6E-D5BF8FDE9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2277E8EB-0DA2-40E4-AD12-1CCD0D262D0B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75BFE9F8-907A-4FFC-9FDE-2B51D238C40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BDDC323-8732-4007-BB81-1BE917E3B2FF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B908FC40-8403-438D-95CA-E4EDC66192A9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411D218-3FEA-4455-9809-91F029FB55AE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541390F-BE50-4E4E-9DA2-B5F23F1A93D8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0EB3F094-97B5-48E1-A4DE-8BEED2550283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D4DBB43-CB34-4881-9445-A7FE131D5327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8B71F972-027A-47F0-996C-84BFE4574050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C41353D-93C8-43F8-BBDE-7AB6B29EC38C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CF07B24-CBD8-4F09-81EB-504285F8E115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B27873BB-1D79-4055-801C-BDA0F9A15136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8008D42B-2F35-497E-A26D-9AF008619D43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07F57499-C4D9-4B7D-BADA-38462AA3164E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1271F2B9-1FFA-4350-9370-B098459A2324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8FBAFFC-DC8F-4BB4-B405-E4AAA269AED4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94FCE64-D7A5-411A-8795-932DD39F952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E0B4ECFC-FD43-44CF-B7FA-2A8C5651400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9DFBC12-1E1D-44DE-9966-BAB05B24663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9BEF096-361C-478B-81EB-37584119BFE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EFC81993-CE86-4910-B9CE-B69375BDCEE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475613D7-9FB0-4D33-8784-EC059DE019C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D520AFD9-E849-4F42-99B2-928E6098C29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6A200B0B-91CD-4D66-ADFC-9585D283103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B5DB0C45-30CE-4C85-95C6-FFF4977C646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BDC31604-5F93-436D-A9D2-A48846D4E0D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FF1B965-7DE1-4AE3-B28B-DB6847BC52C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EFD9FB65-4392-4D6A-8ACC-8151F682BFE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4B40380C-3493-4AFE-BF13-AE68A8D244B4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3CB21DF1-4859-4991-9C10-F8FA68F41013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354AD212-17DC-4506-AAA0-34A46A0B11C3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5B556E7-762B-4E18-A961-A4F7A9ECF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587" y="713677"/>
            <a:ext cx="4434823" cy="3020519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B7118AF-C54D-406D-AABE-AED6576D128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698672" y="713677"/>
            <a:ext cx="5304977" cy="543064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Right Triangle 39">
            <a:extLst>
              <a:ext uri="{FF2B5EF4-FFF2-40B4-BE49-F238E27FC236}">
                <a16:creationId xmlns:a16="http://schemas.microsoft.com/office/drawing/2014/main" id="{205CDEB9-8DED-4711-8140-4C943FC2CD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3500000">
            <a:off x="-281093" y="3143304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E13C3F-6360-4760-9477-C3831A6E26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3587" y="3970330"/>
            <a:ext cx="4434823" cy="2173992"/>
          </a:xfrm>
        </p:spPr>
        <p:txBody>
          <a:bodyPr/>
          <a:lstStyle>
            <a:lvl1pPr marL="0" indent="0">
              <a:buNone/>
              <a:defRPr lang="en-US" sz="2400" b="0" i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192D3B-60EE-4FC5-9ED7-4445300844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7/20/2024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CF831E-9B19-4936-8BC9-F62A9B118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71E1D1-F7A2-40D0-91DA-07468A965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3192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BDF0D99C-5D42-41C6-A50C-C4E2D6B2A3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F28962D-50BA-43F8-8863-28ECE711D3FC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80F5939-D4E0-46FD-9A5A-5D648E381092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633D331-78CB-40A1-B167-8185EC5D707B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C512E4B1-E78E-49E7-AA36-374CC1B084E4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A7D46340-CBFC-490F-B44E-7AA8FBF58B05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3575C26C-3EBD-4AA9-BA4D-2561E295D65D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235DB6BE-E065-4559-BF5C-36B56B379040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3DA54272-CD9D-4F68-BBAB-4F0C0C3EC635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A002CE8F-9256-4F2C-B474-58873717119E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59C9DE9F-4252-401D-913E-B74C9E326F98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8FE4E69B-534F-4A80-9E1C-798BEE1B0795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27564E1C-009C-4832-AE8D-E98286693F0C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4305DF1C-5801-43F2-A8B9-5351369418C0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806E71C8-0783-4E17-9B34-F51231DD2954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FD908F17-2A89-4B0A-A2EA-692390969FE0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FBE22751-380F-44F9-BEED-0A553CF87BE5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77B27910-846F-4E4E-B588-F5B2E026FE9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E6E0501E-134E-46D7-984F-3A382B0BB29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90A83974-CBD7-4A69-9D84-2D3BBDE027A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503E931-00D4-4B0C-BC69-49FE5C76651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97732A30-BE2F-4D71-BC37-60F7B44591B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0C8EB840-DE7D-4E67-989C-F4D8F50E15B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F05D2CC2-53CC-487E-A72E-42B1E9B1846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03A12D6B-1D60-4F26-8FB9-74AD5B070BD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41895D00-2D63-443C-95A8-5EB6E5EECBF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6AC50652-2A56-4382-95D0-971644EE0FA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DA50A374-8880-482D-B54F-F74E0D7BE18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C66364D8-CCC7-4AAF-94BC-766EC160D99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4A0DC409-26E2-4453-89FD-745EA849BE7F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239ED039-D66C-4A5E-AA35-E7A5FA2E64C2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C72C13DC-161E-49CF-96B5-5383AA052AB7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5103067-48DA-458C-99F6-9921C19A8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9" y="725951"/>
            <a:ext cx="10325000" cy="14424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B86862-507E-4F73-890F-3B77BCFA3F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1079" y="2340131"/>
            <a:ext cx="10325000" cy="35644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FBC0BB-AF05-4753-9159-41A16FBFC3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3587" y="6215870"/>
            <a:ext cx="3843779" cy="417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72BA41-EC5B-4197-BCC8-0FD2E523CD7A}" type="datetimeFigureOut">
              <a:rPr lang="en-US" smtClean="0"/>
              <a:pPr/>
              <a:t>7/20/2024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362F82-EA1A-4B02-8A64-3B44C0D9DA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91078" y="236364"/>
            <a:ext cx="4114800" cy="417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C5EF32-1CA9-4CDA-8182-2FB0C30A0F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03649" y="6215870"/>
            <a:ext cx="979151" cy="417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15108C-154A-4A5A-9C05-91A49A422BA7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7" name="Right Triangle 6">
            <a:extLst>
              <a:ext uri="{FF2B5EF4-FFF2-40B4-BE49-F238E27FC236}">
                <a16:creationId xmlns:a16="http://schemas.microsoft.com/office/drawing/2014/main" id="{63BAC6E0-ADAC-40FB-AF53-88FA5F8373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3500000">
            <a:off x="-281094" y="1516214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28913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05" r:id="rId6"/>
    <p:sldLayoutId id="2147483701" r:id="rId7"/>
    <p:sldLayoutId id="2147483702" r:id="rId8"/>
    <p:sldLayoutId id="2147483703" r:id="rId9"/>
    <p:sldLayoutId id="2147483704" r:id="rId10"/>
    <p:sldLayoutId id="2147483706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tx2">
            <a:lumMod val="50000"/>
            <a:lumOff val="50000"/>
          </a:schemeClr>
        </a:buClr>
        <a:buSzPct val="75000"/>
        <a:buFont typeface="Wingdings" panose="05000000000000000000" pitchFamily="2" charset="2"/>
        <a:buChar char="§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50000"/>
            <a:lumOff val="50000"/>
          </a:schemeClr>
        </a:buClr>
        <a:buSzPct val="75000"/>
        <a:buFont typeface="Wingdings" panose="05000000000000000000" pitchFamily="2" charset="2"/>
        <a:buChar char="§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50000"/>
            <a:lumOff val="50000"/>
          </a:schemeClr>
        </a:buClr>
        <a:buSzPct val="75000"/>
        <a:buFont typeface="Wingdings" panose="05000000000000000000" pitchFamily="2" charset="2"/>
        <a:buChar char="§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50000"/>
            <a:lumOff val="50000"/>
          </a:schemeClr>
        </a:buClr>
        <a:buSzPct val="75000"/>
        <a:buFont typeface="Wingdings" panose="05000000000000000000" pitchFamily="2" charset="2"/>
        <a:buChar char="§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50000"/>
            <a:lumOff val="50000"/>
          </a:schemeClr>
        </a:buClr>
        <a:buSzPct val="75000"/>
        <a:buFont typeface="Wingdings" panose="05000000000000000000" pitchFamily="2" charset="2"/>
        <a:buChar char="§"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4187D111-0A9D-421B-84EB-FC5811C3A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A0064D7E-06DA-49C2-98D1-4C063EBE9E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5D1B7231-4CA0-4EF0-A0F6-BBC5D2289C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6F16C7D2-2C2B-45A2-B877-AD7F29D21D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3E4B7AF-75AF-445E-9C56-25B6004E36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4F9A02B0-84CC-4983-8CA2-DA39E73F2A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0AB12A9E-E8F5-4BB6-9FAC-B7528DB78E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C4E08A66-700A-4A93-8C53-51D5607B84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79E4E565-75A8-4E72-8D5F-0B62E6B49E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F1FD7EC-834D-4087-9B69-7793E1A5B4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AE4853CF-E211-4741-8BB6-936918F201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508328EE-5DD9-49DB-AD4B-4F0A76A052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7404B81F-9DCC-4C62-8962-2B6C36255C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F41ED921-643C-4B5B-86E6-99E8184797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DAD09725-F1B5-4342-A3A6-25BDC7261C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8C5251DB-B92C-4E4E-9BAE-B3EB8A9A31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82389C50-96FA-4F8E-A890-EE49673799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6497D116-7C85-4317-8284-E647BAFC35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0D6ED932-F3DD-4BB6-8FC3-6E205965D9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D850A286-F068-43D3-8DEA-272E28F30A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3F3A2DA1-C0E2-44DE-AAA4-D2F262CB39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BD8CC984-8A5C-4205-9CE0-218DA79F12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E12901BA-B376-4054-8C31-BE75DF480E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A72BA8E1-2C05-43A7-AABF-8D614E07D3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03D58E52-4C85-48FF-ADA3-F8F66B9957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4C61787A-32B8-440E-B1A5-1CAEC9D113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49D651FB-65B3-4DBD-9428-0840751111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134A6116-8F7B-4C9A-9B9D-EF25C8BFA1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F4CC776F-EA3D-4898-9730-88C6605FD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D81A3030-F8B6-4D5E-8A8F-7CE0C81E9D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349129F1-E775-4904-9569-F08FA175DF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8C93E5BB-B3BE-4416-A1B2-5A2CDA8B02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B3FD179A-45E8-4D8F-8F75-6E4A266F84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8D1C5FEB-9C1A-A0E9-B443-F2D4A51488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4225" y="746840"/>
            <a:ext cx="4903438" cy="5415739"/>
          </a:xfrm>
        </p:spPr>
        <p:txBody>
          <a:bodyPr anchor="ctr">
            <a:normAutofit/>
          </a:bodyPr>
          <a:lstStyle/>
          <a:p>
            <a:r>
              <a:rPr lang="es-ES"/>
              <a:t>Predicción del rendimiento escolar </a:t>
            </a:r>
          </a:p>
        </p:txBody>
      </p:sp>
      <p:sp>
        <p:nvSpPr>
          <p:cNvPr id="66" name="Right Triangle 65">
            <a:extLst>
              <a:ext uri="{FF2B5EF4-FFF2-40B4-BE49-F238E27FC236}">
                <a16:creationId xmlns:a16="http://schemas.microsoft.com/office/drawing/2014/main" id="{729E7B49-E1D9-4EAE-8B30-D958A95807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79642" y="3144853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D2BA0570-7BB5-4FB7-B41A-048CE0327B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7316" y="-3109"/>
            <a:ext cx="6098262" cy="6861109"/>
          </a:xfrm>
          <a:custGeom>
            <a:avLst/>
            <a:gdLst>
              <a:gd name="connsiteX0" fmla="*/ 2247706 w 6098262"/>
              <a:gd name="connsiteY0" fmla="*/ 0 h 6861109"/>
              <a:gd name="connsiteX1" fmla="*/ 6098262 w 6098262"/>
              <a:gd name="connsiteY1" fmla="*/ 0 h 6861109"/>
              <a:gd name="connsiteX2" fmla="*/ 6098262 w 6098262"/>
              <a:gd name="connsiteY2" fmla="*/ 6861109 h 6861109"/>
              <a:gd name="connsiteX3" fmla="*/ 2247706 w 6098262"/>
              <a:gd name="connsiteY3" fmla="*/ 6861109 h 6861109"/>
              <a:gd name="connsiteX4" fmla="*/ 2247706 w 6098262"/>
              <a:gd name="connsiteY4" fmla="*/ 6857999 h 6861109"/>
              <a:gd name="connsiteX5" fmla="*/ 274850 w 6098262"/>
              <a:gd name="connsiteY5" fmla="*/ 6857999 h 6861109"/>
              <a:gd name="connsiteX6" fmla="*/ 954409 w 6098262"/>
              <a:gd name="connsiteY6" fmla="*/ 1 h 6861109"/>
              <a:gd name="connsiteX7" fmla="*/ 2247706 w 6098262"/>
              <a:gd name="connsiteY7" fmla="*/ 1 h 6861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98262" h="6861109">
                <a:moveTo>
                  <a:pt x="2247706" y="0"/>
                </a:moveTo>
                <a:lnTo>
                  <a:pt x="6098262" y="0"/>
                </a:lnTo>
                <a:lnTo>
                  <a:pt x="6098262" y="6861109"/>
                </a:lnTo>
                <a:lnTo>
                  <a:pt x="2247706" y="6861109"/>
                </a:lnTo>
                <a:lnTo>
                  <a:pt x="2247706" y="6857999"/>
                </a:lnTo>
                <a:lnTo>
                  <a:pt x="274850" y="6857999"/>
                </a:lnTo>
                <a:cubicBezTo>
                  <a:pt x="-619306" y="3429000"/>
                  <a:pt x="954409" y="3429000"/>
                  <a:pt x="954409" y="1"/>
                </a:cubicBezTo>
                <a:lnTo>
                  <a:pt x="2247706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Imagen 5" descr="Diagrama&#10;&#10;Descripción generada automáticamente con confianza media">
            <a:extLst>
              <a:ext uri="{FF2B5EF4-FFF2-40B4-BE49-F238E27FC236}">
                <a16:creationId xmlns:a16="http://schemas.microsoft.com/office/drawing/2014/main" id="{CB1F1867-0572-089A-66B2-828CB004D77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0000"/>
          </a:blip>
          <a:srcRect l="3539" r="7580" b="1"/>
          <a:stretch/>
        </p:blipFill>
        <p:spPr>
          <a:xfrm>
            <a:off x="6097316" y="-3108"/>
            <a:ext cx="6098262" cy="6861108"/>
          </a:xfrm>
          <a:custGeom>
            <a:avLst/>
            <a:gdLst/>
            <a:ahLst/>
            <a:cxnLst/>
            <a:rect l="l" t="t" r="r" b="b"/>
            <a:pathLst>
              <a:path w="6129950" h="6861439">
                <a:moveTo>
                  <a:pt x="1687527" y="0"/>
                </a:moveTo>
                <a:lnTo>
                  <a:pt x="6129950" y="0"/>
                </a:lnTo>
                <a:lnTo>
                  <a:pt x="6129950" y="6858000"/>
                </a:lnTo>
                <a:lnTo>
                  <a:pt x="5040333" y="6858000"/>
                </a:lnTo>
                <a:lnTo>
                  <a:pt x="5040333" y="6861439"/>
                </a:lnTo>
                <a:lnTo>
                  <a:pt x="272442" y="6861439"/>
                </a:lnTo>
                <a:lnTo>
                  <a:pt x="196402" y="6549696"/>
                </a:lnTo>
                <a:cubicBezTo>
                  <a:pt x="-517926" y="3427393"/>
                  <a:pt x="946083" y="3323532"/>
                  <a:pt x="946083" y="1"/>
                </a:cubicBezTo>
                <a:lnTo>
                  <a:pt x="1687527" y="1"/>
                </a:lnTo>
                <a:close/>
              </a:path>
            </a:pathLst>
          </a:custGeom>
        </p:spPr>
      </p:pic>
      <p:sp>
        <p:nvSpPr>
          <p:cNvPr id="3" name="Subtítulo 2">
            <a:extLst>
              <a:ext uri="{FF2B5EF4-FFF2-40B4-BE49-F238E27FC236}">
                <a16:creationId xmlns:a16="http://schemas.microsoft.com/office/drawing/2014/main" id="{B078DF67-BC69-9481-D827-34636A6DCF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96705" y="3674327"/>
            <a:ext cx="3669711" cy="2415793"/>
          </a:xfrm>
        </p:spPr>
        <p:txBody>
          <a:bodyPr anchor="b">
            <a:normAutofit/>
          </a:bodyPr>
          <a:lstStyle/>
          <a:p>
            <a:pPr algn="r"/>
            <a:endParaRPr lang="es-E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2897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748618E9-EE2D-4864-9EEE-58939BD4FB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317D1EC0-23FF-4FC8-B22D-E34878EAA4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AB929A7-258C-4469-AAB4-A67D713F7A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DA635CDB-2D00-49D5-B26E-0694A25000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4288D7A-F857-418D-92F2-368E841B9F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1084F50-7F3C-4A4A-877E-FFD9EC7CD8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31E64C1-F4C0-4A94-B319-BB1A0A2450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363D8374-8052-417F-AB69-B97EAC43D5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C7750734-4D51-4019-A003-38A3DE49B4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71B693D1-DBA2-4D3B-9B37-D9EE8C4112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1BCD3EA8-E4C0-4AF6-817F-F9F29157A4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7A170FB3-B397-4AC9-85FD-65388F26D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BE5EC0B9-49C7-4777-AEC5-B5EF8DE404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902048B-30F7-4434-87A5-140F9BB4B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0500A6E2-A41C-4751-8A4E-9A0C5718D9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C259517-7BE7-45F9-81C0-3A6362BF14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90652F56-7B71-42B2-AB68-22204A6DF1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1059830E-1C3D-4D42-8789-524971CB46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53325A7-86D3-4B52-A7E3-ADDF408B40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6D53F46F-EC12-484C-A4E7-791E57687A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464ED9CA-8950-47B8-A9ED-22B45CE15F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4429F7B-9FD7-438F-8ECA-3FCAD00618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0C558100-D455-4B41-890C-BCC898B2D1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2886397-398A-4318-BE16-2CBAC1902F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7D32A3A6-CE6E-4ABD-8522-2C8DC88C07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F9014C09-5B84-4798-8BDE-C80D76E67B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2A29EB9E-ED9D-4C69-8A26-9A7A0A8305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AA2899F9-1795-416F-8F3D-26EEB684DB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E3043474-8625-495C-BD06-3627FD286C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D432CE47-7631-408E-8DDC-79EE378B70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B2C8832D-8B8D-4036-B913-2D36314327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1CCEFEAF-E87B-4FF2-A947-94CABAA061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Right Triangle 42">
            <a:extLst>
              <a:ext uri="{FF2B5EF4-FFF2-40B4-BE49-F238E27FC236}">
                <a16:creationId xmlns:a16="http://schemas.microsoft.com/office/drawing/2014/main" id="{2437C4A8-8E3A-4ADA-93B9-64737CE1A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1093" y="260790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13B6DAC6-0186-4D62-AD69-90B9C0411E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 useBgFill="1">
        <p:nvSpPr>
          <p:cNvPr id="47" name="Freeform: Shape 46">
            <a:extLst>
              <a:ext uri="{FF2B5EF4-FFF2-40B4-BE49-F238E27FC236}">
                <a16:creationId xmlns:a16="http://schemas.microsoft.com/office/drawing/2014/main" id="{8BD06E9B-D0BF-47A6-AE6D-EAD4931280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V="1">
            <a:off x="5490555" y="162759"/>
            <a:ext cx="6857996" cy="6532473"/>
          </a:xfrm>
          <a:custGeom>
            <a:avLst/>
            <a:gdLst>
              <a:gd name="connsiteX0" fmla="*/ 0 w 6857996"/>
              <a:gd name="connsiteY0" fmla="*/ 2827344 h 6142577"/>
              <a:gd name="connsiteX1" fmla="*/ 0 w 6857996"/>
              <a:gd name="connsiteY1" fmla="*/ 5080510 h 6142577"/>
              <a:gd name="connsiteX2" fmla="*/ 3 w 6857996"/>
              <a:gd name="connsiteY2" fmla="*/ 5080510 h 6142577"/>
              <a:gd name="connsiteX3" fmla="*/ 3 w 6857996"/>
              <a:gd name="connsiteY3" fmla="*/ 6142577 h 6142577"/>
              <a:gd name="connsiteX4" fmla="*/ 6857996 w 6857996"/>
              <a:gd name="connsiteY4" fmla="*/ 6142577 h 6142577"/>
              <a:gd name="connsiteX5" fmla="*/ 6857996 w 6857996"/>
              <a:gd name="connsiteY5" fmla="*/ 3928749 h 6142577"/>
              <a:gd name="connsiteX6" fmla="*/ 6857996 w 6857996"/>
              <a:gd name="connsiteY6" fmla="*/ 2572597 h 6142577"/>
              <a:gd name="connsiteX7" fmla="*/ 6857996 w 6857996"/>
              <a:gd name="connsiteY7" fmla="*/ 307516 h 6142577"/>
              <a:gd name="connsiteX8" fmla="*/ 6550769 w 6857996"/>
              <a:gd name="connsiteY8" fmla="*/ 222609 h 6142577"/>
              <a:gd name="connsiteX9" fmla="*/ 5031274 w 6857996"/>
              <a:gd name="connsiteY9" fmla="*/ 33 h 6142577"/>
              <a:gd name="connsiteX10" fmla="*/ 310659 w 6857996"/>
              <a:gd name="connsiteY10" fmla="*/ 1067285 h 6142577"/>
              <a:gd name="connsiteX11" fmla="*/ 2 w 6857996"/>
              <a:gd name="connsiteY11" fmla="*/ 1072307 h 6142577"/>
              <a:gd name="connsiteX12" fmla="*/ 2 w 6857996"/>
              <a:gd name="connsiteY12" fmla="*/ 2827344 h 6142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57996" h="6142577">
                <a:moveTo>
                  <a:pt x="0" y="2827344"/>
                </a:moveTo>
                <a:lnTo>
                  <a:pt x="0" y="5080510"/>
                </a:lnTo>
                <a:lnTo>
                  <a:pt x="3" y="5080510"/>
                </a:lnTo>
                <a:lnTo>
                  <a:pt x="3" y="6142577"/>
                </a:lnTo>
                <a:lnTo>
                  <a:pt x="6857996" y="6142577"/>
                </a:lnTo>
                <a:lnTo>
                  <a:pt x="6857996" y="3928749"/>
                </a:lnTo>
                <a:lnTo>
                  <a:pt x="6857996" y="2572597"/>
                </a:lnTo>
                <a:lnTo>
                  <a:pt x="6857996" y="307516"/>
                </a:lnTo>
                <a:lnTo>
                  <a:pt x="6550769" y="222609"/>
                </a:lnTo>
                <a:cubicBezTo>
                  <a:pt x="5946238" y="65902"/>
                  <a:pt x="5454822" y="1688"/>
                  <a:pt x="5031274" y="33"/>
                </a:cubicBezTo>
                <a:cubicBezTo>
                  <a:pt x="3337081" y="-6590"/>
                  <a:pt x="2728780" y="987729"/>
                  <a:pt x="310659" y="1067285"/>
                </a:cubicBezTo>
                <a:lnTo>
                  <a:pt x="2" y="1072307"/>
                </a:lnTo>
                <a:lnTo>
                  <a:pt x="2" y="2827344"/>
                </a:lnTo>
                <a:close/>
              </a:path>
            </a:pathLst>
          </a:custGeom>
          <a:solidFill>
            <a:srgbClr val="BCBCBC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A0297160-077C-4B0C-9F1E-6519CEDB84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31F77CDE-CC8E-40E6-8745-8D7CB6208F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83FCA172-142C-4352-A938-33B43EC3BE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253BB53B-6660-4F6B-8C3C-4EAA148CFF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921D1E67-3038-4399-8F14-244731FAE3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B9A17FB9-5481-4E6D-A157-C4A1D8F297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9B5B4D4B-6074-48B5-B7D7-5B22BDC2AD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DFE68CF5-4975-4F0E-98F8-E40F12E8FE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B63AD0D6-BFAB-41EE-A0DD-BFEB6844D1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A7EA9615-8E94-4E0C-BAF0-C52132326C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96A76D71-0BE7-402F-BF24-CB0154E2A0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8B18C09B-8FB5-4D88-B4FF-2090E7818F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3A06FA18-2473-40B2-8AE0-DEDDC5E9A3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F187746C-FE57-4160-B924-6B283B3323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D7337AAE-EB93-4FBD-9904-0366412607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D6FA7169-C5DB-4F02-935F-AA39EDA4B7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A4195B93-DBB3-4197-8D91-A786D4753A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3F2FF9EB-46CC-4A22-AF8A-9D11BC9666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2631DADE-538C-4EA4-9D90-3AED82E01B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035A7E2F-77A0-48A1-A881-1A12940D8F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5AC39BAD-DB08-4260-BCE5-4E1FB09A44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468F31ED-A97B-4A9A-9F56-221FFB7A31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F362574E-3A61-4C31-915F-F541B7BE08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132BD431-3E1E-4528-AC59-5A23CE4CBA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7DE7131F-209C-4427-96DA-26E0E973EE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3283DFDB-6A1C-41B8-B590-9660646991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1DA3D6B3-30E3-4C45-A709-4F775DB846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8F481924-9C4A-4A91-8AB4-D796F33D73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53787DCF-DA69-4379-94AB-C361DF3260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53DC9D9-196D-4C02-982F-935945BD57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E2AF9976-A85B-4FAC-ACA0-7B4F06D180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BFD38ACD-F4A1-4970-BE99-87B0A04829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2" name="Right Triangle 81">
            <a:extLst>
              <a:ext uri="{FF2B5EF4-FFF2-40B4-BE49-F238E27FC236}">
                <a16:creationId xmlns:a16="http://schemas.microsoft.com/office/drawing/2014/main" id="{429C64BC-8915-422E-9361-EE04C48FFD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1094" y="261028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EE67674-F36F-1BAD-56A8-B69222E12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8" y="722903"/>
            <a:ext cx="5402451" cy="2460770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5400"/>
              <a:t>Features Categóricas: Tutoring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D79E96C-2D65-6D62-F29D-8783B9840D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/>
          <a:stretch/>
        </p:blipFill>
        <p:spPr>
          <a:xfrm>
            <a:off x="7082505" y="780744"/>
            <a:ext cx="4425271" cy="5288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7056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748618E9-EE2D-4864-9EEE-58939BD4FB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317D1EC0-23FF-4FC8-B22D-E34878EAA4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AB929A7-258C-4469-AAB4-A67D713F7A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DA635CDB-2D00-49D5-B26E-0694A25000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4288D7A-F857-418D-92F2-368E841B9F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1084F50-7F3C-4A4A-877E-FFD9EC7CD8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31E64C1-F4C0-4A94-B319-BB1A0A2450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363D8374-8052-417F-AB69-B97EAC43D5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C7750734-4D51-4019-A003-38A3DE49B4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71B693D1-DBA2-4D3B-9B37-D9EE8C4112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1BCD3EA8-E4C0-4AF6-817F-F9F29157A4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7A170FB3-B397-4AC9-85FD-65388F26D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BE5EC0B9-49C7-4777-AEC5-B5EF8DE404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902048B-30F7-4434-87A5-140F9BB4B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0500A6E2-A41C-4751-8A4E-9A0C5718D9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C259517-7BE7-45F9-81C0-3A6362BF14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90652F56-7B71-42B2-AB68-22204A6DF1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1059830E-1C3D-4D42-8789-524971CB46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53325A7-86D3-4B52-A7E3-ADDF408B40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6D53F46F-EC12-484C-A4E7-791E57687A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464ED9CA-8950-47B8-A9ED-22B45CE15F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4429F7B-9FD7-438F-8ECA-3FCAD00618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0C558100-D455-4B41-890C-BCC898B2D1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2886397-398A-4318-BE16-2CBAC1902F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7D32A3A6-CE6E-4ABD-8522-2C8DC88C07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F9014C09-5B84-4798-8BDE-C80D76E67B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2A29EB9E-ED9D-4C69-8A26-9A7A0A8305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AA2899F9-1795-416F-8F3D-26EEB684DB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E3043474-8625-495C-BD06-3627FD286C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D432CE47-7631-408E-8DDC-79EE378B70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B2C8832D-8B8D-4036-B913-2D36314327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1CCEFEAF-E87B-4FF2-A947-94CABAA061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Right Triangle 42">
            <a:extLst>
              <a:ext uri="{FF2B5EF4-FFF2-40B4-BE49-F238E27FC236}">
                <a16:creationId xmlns:a16="http://schemas.microsoft.com/office/drawing/2014/main" id="{2437C4A8-8E3A-4ADA-93B9-64737CE1A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1093" y="260790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13B6DAC6-0186-4D62-AD69-90B9C0411E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 useBgFill="1">
        <p:nvSpPr>
          <p:cNvPr id="47" name="Freeform: Shape 46">
            <a:extLst>
              <a:ext uri="{FF2B5EF4-FFF2-40B4-BE49-F238E27FC236}">
                <a16:creationId xmlns:a16="http://schemas.microsoft.com/office/drawing/2014/main" id="{8BD06E9B-D0BF-47A6-AE6D-EAD4931280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V="1">
            <a:off x="5490555" y="162759"/>
            <a:ext cx="6857996" cy="6532473"/>
          </a:xfrm>
          <a:custGeom>
            <a:avLst/>
            <a:gdLst>
              <a:gd name="connsiteX0" fmla="*/ 0 w 6857996"/>
              <a:gd name="connsiteY0" fmla="*/ 2827344 h 6142577"/>
              <a:gd name="connsiteX1" fmla="*/ 0 w 6857996"/>
              <a:gd name="connsiteY1" fmla="*/ 5080510 h 6142577"/>
              <a:gd name="connsiteX2" fmla="*/ 3 w 6857996"/>
              <a:gd name="connsiteY2" fmla="*/ 5080510 h 6142577"/>
              <a:gd name="connsiteX3" fmla="*/ 3 w 6857996"/>
              <a:gd name="connsiteY3" fmla="*/ 6142577 h 6142577"/>
              <a:gd name="connsiteX4" fmla="*/ 6857996 w 6857996"/>
              <a:gd name="connsiteY4" fmla="*/ 6142577 h 6142577"/>
              <a:gd name="connsiteX5" fmla="*/ 6857996 w 6857996"/>
              <a:gd name="connsiteY5" fmla="*/ 3928749 h 6142577"/>
              <a:gd name="connsiteX6" fmla="*/ 6857996 w 6857996"/>
              <a:gd name="connsiteY6" fmla="*/ 2572597 h 6142577"/>
              <a:gd name="connsiteX7" fmla="*/ 6857996 w 6857996"/>
              <a:gd name="connsiteY7" fmla="*/ 307516 h 6142577"/>
              <a:gd name="connsiteX8" fmla="*/ 6550769 w 6857996"/>
              <a:gd name="connsiteY8" fmla="*/ 222609 h 6142577"/>
              <a:gd name="connsiteX9" fmla="*/ 5031274 w 6857996"/>
              <a:gd name="connsiteY9" fmla="*/ 33 h 6142577"/>
              <a:gd name="connsiteX10" fmla="*/ 310659 w 6857996"/>
              <a:gd name="connsiteY10" fmla="*/ 1067285 h 6142577"/>
              <a:gd name="connsiteX11" fmla="*/ 2 w 6857996"/>
              <a:gd name="connsiteY11" fmla="*/ 1072307 h 6142577"/>
              <a:gd name="connsiteX12" fmla="*/ 2 w 6857996"/>
              <a:gd name="connsiteY12" fmla="*/ 2827344 h 6142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57996" h="6142577">
                <a:moveTo>
                  <a:pt x="0" y="2827344"/>
                </a:moveTo>
                <a:lnTo>
                  <a:pt x="0" y="5080510"/>
                </a:lnTo>
                <a:lnTo>
                  <a:pt x="3" y="5080510"/>
                </a:lnTo>
                <a:lnTo>
                  <a:pt x="3" y="6142577"/>
                </a:lnTo>
                <a:lnTo>
                  <a:pt x="6857996" y="6142577"/>
                </a:lnTo>
                <a:lnTo>
                  <a:pt x="6857996" y="3928749"/>
                </a:lnTo>
                <a:lnTo>
                  <a:pt x="6857996" y="2572597"/>
                </a:lnTo>
                <a:lnTo>
                  <a:pt x="6857996" y="307516"/>
                </a:lnTo>
                <a:lnTo>
                  <a:pt x="6550769" y="222609"/>
                </a:lnTo>
                <a:cubicBezTo>
                  <a:pt x="5946238" y="65902"/>
                  <a:pt x="5454822" y="1688"/>
                  <a:pt x="5031274" y="33"/>
                </a:cubicBezTo>
                <a:cubicBezTo>
                  <a:pt x="3337081" y="-6590"/>
                  <a:pt x="2728780" y="987729"/>
                  <a:pt x="310659" y="1067285"/>
                </a:cubicBezTo>
                <a:lnTo>
                  <a:pt x="2" y="1072307"/>
                </a:lnTo>
                <a:lnTo>
                  <a:pt x="2" y="2827344"/>
                </a:lnTo>
                <a:close/>
              </a:path>
            </a:pathLst>
          </a:custGeom>
          <a:solidFill>
            <a:srgbClr val="BCBCBC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A0297160-077C-4B0C-9F1E-6519CEDB84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31F77CDE-CC8E-40E6-8745-8D7CB6208F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83FCA172-142C-4352-A938-33B43EC3BE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253BB53B-6660-4F6B-8C3C-4EAA148CFF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921D1E67-3038-4399-8F14-244731FAE3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B9A17FB9-5481-4E6D-A157-C4A1D8F297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9B5B4D4B-6074-48B5-B7D7-5B22BDC2AD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DFE68CF5-4975-4F0E-98F8-E40F12E8FE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B63AD0D6-BFAB-41EE-A0DD-BFEB6844D1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A7EA9615-8E94-4E0C-BAF0-C52132326C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96A76D71-0BE7-402F-BF24-CB0154E2A0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8B18C09B-8FB5-4D88-B4FF-2090E7818F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3A06FA18-2473-40B2-8AE0-DEDDC5E9A3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F187746C-FE57-4160-B924-6B283B3323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D7337AAE-EB93-4FBD-9904-0366412607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D6FA7169-C5DB-4F02-935F-AA39EDA4B7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A4195B93-DBB3-4197-8D91-A786D4753A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3F2FF9EB-46CC-4A22-AF8A-9D11BC9666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2631DADE-538C-4EA4-9D90-3AED82E01B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035A7E2F-77A0-48A1-A881-1A12940D8F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5AC39BAD-DB08-4260-BCE5-4E1FB09A44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468F31ED-A97B-4A9A-9F56-221FFB7A31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F362574E-3A61-4C31-915F-F541B7BE08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132BD431-3E1E-4528-AC59-5A23CE4CBA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7DE7131F-209C-4427-96DA-26E0E973EE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3283DFDB-6A1C-41B8-B590-9660646991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1DA3D6B3-30E3-4C45-A709-4F775DB846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8F481924-9C4A-4A91-8AB4-D796F33D73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53787DCF-DA69-4379-94AB-C361DF3260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53DC9D9-196D-4C02-982F-935945BD57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E2AF9976-A85B-4FAC-ACA0-7B4F06D180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BFD38ACD-F4A1-4970-BE99-87B0A04829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2" name="Right Triangle 81">
            <a:extLst>
              <a:ext uri="{FF2B5EF4-FFF2-40B4-BE49-F238E27FC236}">
                <a16:creationId xmlns:a16="http://schemas.microsoft.com/office/drawing/2014/main" id="{429C64BC-8915-422E-9361-EE04C48FFD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1094" y="261028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EE67674-F36F-1BAD-56A8-B69222E12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8" y="722903"/>
            <a:ext cx="5402451" cy="246077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/>
              <a:t>Features Categóricas: Parental Support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F0BF611-C93D-2B2E-570C-5C1974F12F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/>
          <a:stretch/>
        </p:blipFill>
        <p:spPr>
          <a:xfrm>
            <a:off x="7082505" y="813933"/>
            <a:ext cx="4425271" cy="5221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8631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748618E9-EE2D-4864-9EEE-58939BD4FB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17D1EC0-23FF-4FC8-B22D-E34878EAA4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5AB929A7-258C-4469-AAB4-A67D713F7A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A635CDB-2D00-49D5-B26E-0694A25000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4288D7A-F857-418D-92F2-368E841B9F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F1084F50-7F3C-4A4A-877E-FFD9EC7CD8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331E64C1-F4C0-4A94-B319-BB1A0A2450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63D8374-8052-417F-AB69-B97EAC43D5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C7750734-4D51-4019-A003-38A3DE49B4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1B693D1-DBA2-4D3B-9B37-D9EE8C4112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BCD3EA8-E4C0-4AF6-817F-F9F29157A4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A170FB3-B397-4AC9-85FD-65388F26D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BE5EC0B9-49C7-4777-AEC5-B5EF8DE404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902048B-30F7-4434-87A5-140F9BB4B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0500A6E2-A41C-4751-8A4E-9A0C5718D9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FC259517-7BE7-45F9-81C0-3A6362BF14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90652F56-7B71-42B2-AB68-22204A6DF1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059830E-1C3D-4D42-8789-524971CB46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53325A7-86D3-4B52-A7E3-ADDF408B40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6D53F46F-EC12-484C-A4E7-791E57687A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464ED9CA-8950-47B8-A9ED-22B45CE15F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E4429F7B-9FD7-438F-8ECA-3FCAD00618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0C558100-D455-4B41-890C-BCC898B2D1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F2886397-398A-4318-BE16-2CBAC1902F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7D32A3A6-CE6E-4ABD-8522-2C8DC88C07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F9014C09-5B84-4798-8BDE-C80D76E67B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2A29EB9E-ED9D-4C69-8A26-9A7A0A8305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AA2899F9-1795-416F-8F3D-26EEB684DB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E3043474-8625-495C-BD06-3627FD286C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D432CE47-7631-408E-8DDC-79EE378B70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B2C8832D-8B8D-4036-B913-2D36314327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1CCEFEAF-E87B-4FF2-A947-94CABAA061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Right Triangle 41">
            <a:extLst>
              <a:ext uri="{FF2B5EF4-FFF2-40B4-BE49-F238E27FC236}">
                <a16:creationId xmlns:a16="http://schemas.microsoft.com/office/drawing/2014/main" id="{2437C4A8-8E3A-4ADA-93B9-64737CE1A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1093" y="260790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13B6DAC6-0186-4D62-AD69-90B9C0411E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 useBgFill="1">
        <p:nvSpPr>
          <p:cNvPr id="46" name="Freeform: Shape 45">
            <a:extLst>
              <a:ext uri="{FF2B5EF4-FFF2-40B4-BE49-F238E27FC236}">
                <a16:creationId xmlns:a16="http://schemas.microsoft.com/office/drawing/2014/main" id="{8BD06E9B-D0BF-47A6-AE6D-EAD4931280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V="1">
            <a:off x="5490555" y="162759"/>
            <a:ext cx="6857996" cy="6532473"/>
          </a:xfrm>
          <a:custGeom>
            <a:avLst/>
            <a:gdLst>
              <a:gd name="connsiteX0" fmla="*/ 0 w 6857996"/>
              <a:gd name="connsiteY0" fmla="*/ 2827344 h 6142577"/>
              <a:gd name="connsiteX1" fmla="*/ 0 w 6857996"/>
              <a:gd name="connsiteY1" fmla="*/ 5080510 h 6142577"/>
              <a:gd name="connsiteX2" fmla="*/ 3 w 6857996"/>
              <a:gd name="connsiteY2" fmla="*/ 5080510 h 6142577"/>
              <a:gd name="connsiteX3" fmla="*/ 3 w 6857996"/>
              <a:gd name="connsiteY3" fmla="*/ 6142577 h 6142577"/>
              <a:gd name="connsiteX4" fmla="*/ 6857996 w 6857996"/>
              <a:gd name="connsiteY4" fmla="*/ 6142577 h 6142577"/>
              <a:gd name="connsiteX5" fmla="*/ 6857996 w 6857996"/>
              <a:gd name="connsiteY5" fmla="*/ 3928749 h 6142577"/>
              <a:gd name="connsiteX6" fmla="*/ 6857996 w 6857996"/>
              <a:gd name="connsiteY6" fmla="*/ 2572597 h 6142577"/>
              <a:gd name="connsiteX7" fmla="*/ 6857996 w 6857996"/>
              <a:gd name="connsiteY7" fmla="*/ 307516 h 6142577"/>
              <a:gd name="connsiteX8" fmla="*/ 6550769 w 6857996"/>
              <a:gd name="connsiteY8" fmla="*/ 222609 h 6142577"/>
              <a:gd name="connsiteX9" fmla="*/ 5031274 w 6857996"/>
              <a:gd name="connsiteY9" fmla="*/ 33 h 6142577"/>
              <a:gd name="connsiteX10" fmla="*/ 310659 w 6857996"/>
              <a:gd name="connsiteY10" fmla="*/ 1067285 h 6142577"/>
              <a:gd name="connsiteX11" fmla="*/ 2 w 6857996"/>
              <a:gd name="connsiteY11" fmla="*/ 1072307 h 6142577"/>
              <a:gd name="connsiteX12" fmla="*/ 2 w 6857996"/>
              <a:gd name="connsiteY12" fmla="*/ 2827344 h 6142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57996" h="6142577">
                <a:moveTo>
                  <a:pt x="0" y="2827344"/>
                </a:moveTo>
                <a:lnTo>
                  <a:pt x="0" y="5080510"/>
                </a:lnTo>
                <a:lnTo>
                  <a:pt x="3" y="5080510"/>
                </a:lnTo>
                <a:lnTo>
                  <a:pt x="3" y="6142577"/>
                </a:lnTo>
                <a:lnTo>
                  <a:pt x="6857996" y="6142577"/>
                </a:lnTo>
                <a:lnTo>
                  <a:pt x="6857996" y="3928749"/>
                </a:lnTo>
                <a:lnTo>
                  <a:pt x="6857996" y="2572597"/>
                </a:lnTo>
                <a:lnTo>
                  <a:pt x="6857996" y="307516"/>
                </a:lnTo>
                <a:lnTo>
                  <a:pt x="6550769" y="222609"/>
                </a:lnTo>
                <a:cubicBezTo>
                  <a:pt x="5946238" y="65902"/>
                  <a:pt x="5454822" y="1688"/>
                  <a:pt x="5031274" y="33"/>
                </a:cubicBezTo>
                <a:cubicBezTo>
                  <a:pt x="3337081" y="-6590"/>
                  <a:pt x="2728780" y="987729"/>
                  <a:pt x="310659" y="1067285"/>
                </a:cubicBezTo>
                <a:lnTo>
                  <a:pt x="2" y="1072307"/>
                </a:lnTo>
                <a:lnTo>
                  <a:pt x="2" y="2827344"/>
                </a:lnTo>
                <a:close/>
              </a:path>
            </a:pathLst>
          </a:custGeom>
          <a:solidFill>
            <a:srgbClr val="BCBCBC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A0297160-077C-4B0C-9F1E-6519CEDB84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31F77CDE-CC8E-40E6-8745-8D7CB6208F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83FCA172-142C-4352-A938-33B43EC3BE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253BB53B-6660-4F6B-8C3C-4EAA148CFF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921D1E67-3038-4399-8F14-244731FAE3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B9A17FB9-5481-4E6D-A157-C4A1D8F297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9B5B4D4B-6074-48B5-B7D7-5B22BDC2AD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DFE68CF5-4975-4F0E-98F8-E40F12E8FE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B63AD0D6-BFAB-41EE-A0DD-BFEB6844D1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A7EA9615-8E94-4E0C-BAF0-C52132326C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96A76D71-0BE7-402F-BF24-CB0154E2A0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8B18C09B-8FB5-4D88-B4FF-2090E7818F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3A06FA18-2473-40B2-8AE0-DEDDC5E9A3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F187746C-FE57-4160-B924-6B283B3323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D7337AAE-EB93-4FBD-9904-0366412607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D6FA7169-C5DB-4F02-935F-AA39EDA4B7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A4195B93-DBB3-4197-8D91-A786D4753A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3F2FF9EB-46CC-4A22-AF8A-9D11BC9666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2631DADE-538C-4EA4-9D90-3AED82E01B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035A7E2F-77A0-48A1-A881-1A12940D8F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5AC39BAD-DB08-4260-BCE5-4E1FB09A44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468F31ED-A97B-4A9A-9F56-221FFB7A31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F362574E-3A61-4C31-915F-F541B7BE08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132BD431-3E1E-4528-AC59-5A23CE4CBA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7DE7131F-209C-4427-96DA-26E0E973EE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3283DFDB-6A1C-41B8-B590-9660646991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1DA3D6B3-30E3-4C45-A709-4F775DB846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8F481924-9C4A-4A91-8AB4-D796F33D73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53787DCF-DA69-4379-94AB-C361DF3260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753DC9D9-196D-4C02-982F-935945BD57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E2AF9976-A85B-4FAC-ACA0-7B4F06D180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BFD38ACD-F4A1-4970-BE99-87B0A04829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1" name="Right Triangle 80">
            <a:extLst>
              <a:ext uri="{FF2B5EF4-FFF2-40B4-BE49-F238E27FC236}">
                <a16:creationId xmlns:a16="http://schemas.microsoft.com/office/drawing/2014/main" id="{429C64BC-8915-422E-9361-EE04C48FFD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1094" y="261028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EE67674-F36F-1BAD-56A8-B69222E12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8" y="722903"/>
            <a:ext cx="5402451" cy="2460770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5400"/>
              <a:t>Features Categóricas: Extracurricular</a:t>
            </a:r>
          </a:p>
        </p:txBody>
      </p:sp>
      <p:pic>
        <p:nvPicPr>
          <p:cNvPr id="4" name="Imagen 3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2E95C5A2-7971-C05E-E303-27E01CE1E7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/>
          <a:stretch/>
        </p:blipFill>
        <p:spPr>
          <a:xfrm>
            <a:off x="7082505" y="802871"/>
            <a:ext cx="4425271" cy="5243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5178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" name="Group 85">
            <a:extLst>
              <a:ext uri="{FF2B5EF4-FFF2-40B4-BE49-F238E27FC236}">
                <a16:creationId xmlns:a16="http://schemas.microsoft.com/office/drawing/2014/main" id="{748618E9-EE2D-4864-9EEE-58939BD4FB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317D1EC0-23FF-4FC8-B22D-E34878EAA4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5AB929A7-258C-4469-AAB4-A67D713F7A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DA635CDB-2D00-49D5-B26E-0694A25000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B4288D7A-F857-418D-92F2-368E841B9F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F1084F50-7F3C-4A4A-877E-FFD9EC7CD8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331E64C1-F4C0-4A94-B319-BB1A0A2450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363D8374-8052-417F-AB69-B97EAC43D5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C7750734-4D51-4019-A003-38A3DE49B4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71B693D1-DBA2-4D3B-9B37-D9EE8C4112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1BCD3EA8-E4C0-4AF6-817F-F9F29157A4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7A170FB3-B397-4AC9-85FD-65388F26D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BE5EC0B9-49C7-4777-AEC5-B5EF8DE404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7902048B-30F7-4434-87A5-140F9BB4B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0500A6E2-A41C-4751-8A4E-9A0C5718D9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FC259517-7BE7-45F9-81C0-3A6362BF14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90652F56-7B71-42B2-AB68-22204A6DF1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1059830E-1C3D-4D42-8789-524971CB46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B53325A7-86D3-4B52-A7E3-ADDF408B40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6D53F46F-EC12-484C-A4E7-791E57687A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464ED9CA-8950-47B8-A9ED-22B45CE15F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E4429F7B-9FD7-438F-8ECA-3FCAD00618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0C558100-D455-4B41-890C-BCC898B2D1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F2886397-398A-4318-BE16-2CBAC1902F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7D32A3A6-CE6E-4ABD-8522-2C8DC88C07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F9014C09-5B84-4798-8BDE-C80D76E67B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2A29EB9E-ED9D-4C69-8A26-9A7A0A8305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AA2899F9-1795-416F-8F3D-26EEB684DB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E3043474-8625-495C-BD06-3627FD286C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D432CE47-7631-408E-8DDC-79EE378B70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B2C8832D-8B8D-4036-B913-2D36314327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1CCEFEAF-E87B-4FF2-A947-94CABAA061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9" name="Right Triangle 118">
            <a:extLst>
              <a:ext uri="{FF2B5EF4-FFF2-40B4-BE49-F238E27FC236}">
                <a16:creationId xmlns:a16="http://schemas.microsoft.com/office/drawing/2014/main" id="{2437C4A8-8E3A-4ADA-93B9-64737CE1A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1093" y="260790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121" name="Rectangle 120">
            <a:extLst>
              <a:ext uri="{FF2B5EF4-FFF2-40B4-BE49-F238E27FC236}">
                <a16:creationId xmlns:a16="http://schemas.microsoft.com/office/drawing/2014/main" id="{13B6DAC6-0186-4D62-AD69-90B9C0411E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 useBgFill="1">
        <p:nvSpPr>
          <p:cNvPr id="123" name="Freeform: Shape 122">
            <a:extLst>
              <a:ext uri="{FF2B5EF4-FFF2-40B4-BE49-F238E27FC236}">
                <a16:creationId xmlns:a16="http://schemas.microsoft.com/office/drawing/2014/main" id="{8BD06E9B-D0BF-47A6-AE6D-EAD4931280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V="1">
            <a:off x="5490555" y="162759"/>
            <a:ext cx="6857996" cy="6532473"/>
          </a:xfrm>
          <a:custGeom>
            <a:avLst/>
            <a:gdLst>
              <a:gd name="connsiteX0" fmla="*/ 0 w 6857996"/>
              <a:gd name="connsiteY0" fmla="*/ 2827344 h 6142577"/>
              <a:gd name="connsiteX1" fmla="*/ 0 w 6857996"/>
              <a:gd name="connsiteY1" fmla="*/ 5080510 h 6142577"/>
              <a:gd name="connsiteX2" fmla="*/ 3 w 6857996"/>
              <a:gd name="connsiteY2" fmla="*/ 5080510 h 6142577"/>
              <a:gd name="connsiteX3" fmla="*/ 3 w 6857996"/>
              <a:gd name="connsiteY3" fmla="*/ 6142577 h 6142577"/>
              <a:gd name="connsiteX4" fmla="*/ 6857996 w 6857996"/>
              <a:gd name="connsiteY4" fmla="*/ 6142577 h 6142577"/>
              <a:gd name="connsiteX5" fmla="*/ 6857996 w 6857996"/>
              <a:gd name="connsiteY5" fmla="*/ 3928749 h 6142577"/>
              <a:gd name="connsiteX6" fmla="*/ 6857996 w 6857996"/>
              <a:gd name="connsiteY6" fmla="*/ 2572597 h 6142577"/>
              <a:gd name="connsiteX7" fmla="*/ 6857996 w 6857996"/>
              <a:gd name="connsiteY7" fmla="*/ 307516 h 6142577"/>
              <a:gd name="connsiteX8" fmla="*/ 6550769 w 6857996"/>
              <a:gd name="connsiteY8" fmla="*/ 222609 h 6142577"/>
              <a:gd name="connsiteX9" fmla="*/ 5031274 w 6857996"/>
              <a:gd name="connsiteY9" fmla="*/ 33 h 6142577"/>
              <a:gd name="connsiteX10" fmla="*/ 310659 w 6857996"/>
              <a:gd name="connsiteY10" fmla="*/ 1067285 h 6142577"/>
              <a:gd name="connsiteX11" fmla="*/ 2 w 6857996"/>
              <a:gd name="connsiteY11" fmla="*/ 1072307 h 6142577"/>
              <a:gd name="connsiteX12" fmla="*/ 2 w 6857996"/>
              <a:gd name="connsiteY12" fmla="*/ 2827344 h 6142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57996" h="6142577">
                <a:moveTo>
                  <a:pt x="0" y="2827344"/>
                </a:moveTo>
                <a:lnTo>
                  <a:pt x="0" y="5080510"/>
                </a:lnTo>
                <a:lnTo>
                  <a:pt x="3" y="5080510"/>
                </a:lnTo>
                <a:lnTo>
                  <a:pt x="3" y="6142577"/>
                </a:lnTo>
                <a:lnTo>
                  <a:pt x="6857996" y="6142577"/>
                </a:lnTo>
                <a:lnTo>
                  <a:pt x="6857996" y="3928749"/>
                </a:lnTo>
                <a:lnTo>
                  <a:pt x="6857996" y="2572597"/>
                </a:lnTo>
                <a:lnTo>
                  <a:pt x="6857996" y="307516"/>
                </a:lnTo>
                <a:lnTo>
                  <a:pt x="6550769" y="222609"/>
                </a:lnTo>
                <a:cubicBezTo>
                  <a:pt x="5946238" y="65902"/>
                  <a:pt x="5454822" y="1688"/>
                  <a:pt x="5031274" y="33"/>
                </a:cubicBezTo>
                <a:cubicBezTo>
                  <a:pt x="3337081" y="-6590"/>
                  <a:pt x="2728780" y="987729"/>
                  <a:pt x="310659" y="1067285"/>
                </a:cubicBezTo>
                <a:lnTo>
                  <a:pt x="2" y="1072307"/>
                </a:lnTo>
                <a:lnTo>
                  <a:pt x="2" y="2827344"/>
                </a:lnTo>
                <a:close/>
              </a:path>
            </a:pathLst>
          </a:custGeom>
          <a:solidFill>
            <a:srgbClr val="BCBCBC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A0297160-077C-4B0C-9F1E-6519CEDB84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31F77CDE-CC8E-40E6-8745-8D7CB6208F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83FCA172-142C-4352-A938-33B43EC3BE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253BB53B-6660-4F6B-8C3C-4EAA148CFF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921D1E67-3038-4399-8F14-244731FAE3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B9A17FB9-5481-4E6D-A157-C4A1D8F297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9B5B4D4B-6074-48B5-B7D7-5B22BDC2AD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DFE68CF5-4975-4F0E-98F8-E40F12E8FE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B63AD0D6-BFAB-41EE-A0DD-BFEB6844D1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A7EA9615-8E94-4E0C-BAF0-C52132326C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96A76D71-0BE7-402F-BF24-CB0154E2A0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8B18C09B-8FB5-4D88-B4FF-2090E7818F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3A06FA18-2473-40B2-8AE0-DEDDC5E9A3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F187746C-FE57-4160-B924-6B283B3323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D7337AAE-EB93-4FBD-9904-0366412607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D6FA7169-C5DB-4F02-935F-AA39EDA4B7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A4195B93-DBB3-4197-8D91-A786D4753A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3F2FF9EB-46CC-4A22-AF8A-9D11BC9666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2631DADE-538C-4EA4-9D90-3AED82E01B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035A7E2F-77A0-48A1-A881-1A12940D8F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5AC39BAD-DB08-4260-BCE5-4E1FB09A44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468F31ED-A97B-4A9A-9F56-221FFB7A31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F362574E-3A61-4C31-915F-F541B7BE08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132BD431-3E1E-4528-AC59-5A23CE4CBA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7DE7131F-209C-4427-96DA-26E0E973EE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3283DFDB-6A1C-41B8-B590-9660646991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1DA3D6B3-30E3-4C45-A709-4F775DB846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8F481924-9C4A-4A91-8AB4-D796F33D73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53787DCF-DA69-4379-94AB-C361DF3260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753DC9D9-196D-4C02-982F-935945BD57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E2AF9976-A85B-4FAC-ACA0-7B4F06D180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BFD38ACD-F4A1-4970-BE99-87B0A04829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8" name="Right Triangle 157">
            <a:extLst>
              <a:ext uri="{FF2B5EF4-FFF2-40B4-BE49-F238E27FC236}">
                <a16:creationId xmlns:a16="http://schemas.microsoft.com/office/drawing/2014/main" id="{429C64BC-8915-422E-9361-EE04C48FFD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1094" y="261028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EE67674-F36F-1BAD-56A8-B69222E12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8" y="722903"/>
            <a:ext cx="5402451" cy="2460770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5400" dirty="0"/>
              <a:t>Features </a:t>
            </a:r>
            <a:r>
              <a:rPr lang="en-US" sz="5400"/>
              <a:t>Categóricas</a:t>
            </a:r>
            <a:r>
              <a:rPr lang="en-US" sz="5400" dirty="0"/>
              <a:t>: Sports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67EF98F-EF19-A988-43B5-0CCCF5A23A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9480"/>
          <a:stretch/>
        </p:blipFill>
        <p:spPr>
          <a:xfrm>
            <a:off x="7082505" y="807958"/>
            <a:ext cx="4425271" cy="5233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231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" name="Group 162">
            <a:extLst>
              <a:ext uri="{FF2B5EF4-FFF2-40B4-BE49-F238E27FC236}">
                <a16:creationId xmlns:a16="http://schemas.microsoft.com/office/drawing/2014/main" id="{748618E9-EE2D-4864-9EEE-58939BD4FB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317D1EC0-23FF-4FC8-B22D-E34878EAA4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5AB929A7-258C-4469-AAB4-A67D713F7A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DA635CDB-2D00-49D5-B26E-0694A25000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B4288D7A-F857-418D-92F2-368E841B9F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F1084F50-7F3C-4A4A-877E-FFD9EC7CD8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331E64C1-F4C0-4A94-B319-BB1A0A2450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363D8374-8052-417F-AB69-B97EAC43D5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C7750734-4D51-4019-A003-38A3DE49B4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71B693D1-DBA2-4D3B-9B37-D9EE8C4112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1BCD3EA8-E4C0-4AF6-817F-F9F29157A4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7A170FB3-B397-4AC9-85FD-65388F26D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BE5EC0B9-49C7-4777-AEC5-B5EF8DE404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7902048B-30F7-4434-87A5-140F9BB4B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0500A6E2-A41C-4751-8A4E-9A0C5718D9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FC259517-7BE7-45F9-81C0-3A6362BF14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90652F56-7B71-42B2-AB68-22204A6DF1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1059830E-1C3D-4D42-8789-524971CB46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B53325A7-86D3-4B52-A7E3-ADDF408B40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6D53F46F-EC12-484C-A4E7-791E57687A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464ED9CA-8950-47B8-A9ED-22B45CE15F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id="{E4429F7B-9FD7-438F-8ECA-3FCAD00618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0C558100-D455-4B41-890C-BCC898B2D1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F2886397-398A-4318-BE16-2CBAC1902F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7D32A3A6-CE6E-4ABD-8522-2C8DC88C07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F9014C09-5B84-4798-8BDE-C80D76E67B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2A29EB9E-ED9D-4C69-8A26-9A7A0A8305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AA2899F9-1795-416F-8F3D-26EEB684DB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E3043474-8625-495C-BD06-3627FD286C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D432CE47-7631-408E-8DDC-79EE378B70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B2C8832D-8B8D-4036-B913-2D36314327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1CCEFEAF-E87B-4FF2-A947-94CABAA061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6" name="Right Triangle 195">
            <a:extLst>
              <a:ext uri="{FF2B5EF4-FFF2-40B4-BE49-F238E27FC236}">
                <a16:creationId xmlns:a16="http://schemas.microsoft.com/office/drawing/2014/main" id="{2437C4A8-8E3A-4ADA-93B9-64737CE1A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1093" y="260790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198" name="Rectangle 197">
            <a:extLst>
              <a:ext uri="{FF2B5EF4-FFF2-40B4-BE49-F238E27FC236}">
                <a16:creationId xmlns:a16="http://schemas.microsoft.com/office/drawing/2014/main" id="{13B6DAC6-0186-4D62-AD69-90B9C0411E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 useBgFill="1">
        <p:nvSpPr>
          <p:cNvPr id="200" name="Freeform: Shape 199">
            <a:extLst>
              <a:ext uri="{FF2B5EF4-FFF2-40B4-BE49-F238E27FC236}">
                <a16:creationId xmlns:a16="http://schemas.microsoft.com/office/drawing/2014/main" id="{8BD06E9B-D0BF-47A6-AE6D-EAD4931280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V="1">
            <a:off x="5490555" y="162759"/>
            <a:ext cx="6857996" cy="6532473"/>
          </a:xfrm>
          <a:custGeom>
            <a:avLst/>
            <a:gdLst>
              <a:gd name="connsiteX0" fmla="*/ 0 w 6857996"/>
              <a:gd name="connsiteY0" fmla="*/ 2827344 h 6142577"/>
              <a:gd name="connsiteX1" fmla="*/ 0 w 6857996"/>
              <a:gd name="connsiteY1" fmla="*/ 5080510 h 6142577"/>
              <a:gd name="connsiteX2" fmla="*/ 3 w 6857996"/>
              <a:gd name="connsiteY2" fmla="*/ 5080510 h 6142577"/>
              <a:gd name="connsiteX3" fmla="*/ 3 w 6857996"/>
              <a:gd name="connsiteY3" fmla="*/ 6142577 h 6142577"/>
              <a:gd name="connsiteX4" fmla="*/ 6857996 w 6857996"/>
              <a:gd name="connsiteY4" fmla="*/ 6142577 h 6142577"/>
              <a:gd name="connsiteX5" fmla="*/ 6857996 w 6857996"/>
              <a:gd name="connsiteY5" fmla="*/ 3928749 h 6142577"/>
              <a:gd name="connsiteX6" fmla="*/ 6857996 w 6857996"/>
              <a:gd name="connsiteY6" fmla="*/ 2572597 h 6142577"/>
              <a:gd name="connsiteX7" fmla="*/ 6857996 w 6857996"/>
              <a:gd name="connsiteY7" fmla="*/ 307516 h 6142577"/>
              <a:gd name="connsiteX8" fmla="*/ 6550769 w 6857996"/>
              <a:gd name="connsiteY8" fmla="*/ 222609 h 6142577"/>
              <a:gd name="connsiteX9" fmla="*/ 5031274 w 6857996"/>
              <a:gd name="connsiteY9" fmla="*/ 33 h 6142577"/>
              <a:gd name="connsiteX10" fmla="*/ 310659 w 6857996"/>
              <a:gd name="connsiteY10" fmla="*/ 1067285 h 6142577"/>
              <a:gd name="connsiteX11" fmla="*/ 2 w 6857996"/>
              <a:gd name="connsiteY11" fmla="*/ 1072307 h 6142577"/>
              <a:gd name="connsiteX12" fmla="*/ 2 w 6857996"/>
              <a:gd name="connsiteY12" fmla="*/ 2827344 h 6142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57996" h="6142577">
                <a:moveTo>
                  <a:pt x="0" y="2827344"/>
                </a:moveTo>
                <a:lnTo>
                  <a:pt x="0" y="5080510"/>
                </a:lnTo>
                <a:lnTo>
                  <a:pt x="3" y="5080510"/>
                </a:lnTo>
                <a:lnTo>
                  <a:pt x="3" y="6142577"/>
                </a:lnTo>
                <a:lnTo>
                  <a:pt x="6857996" y="6142577"/>
                </a:lnTo>
                <a:lnTo>
                  <a:pt x="6857996" y="3928749"/>
                </a:lnTo>
                <a:lnTo>
                  <a:pt x="6857996" y="2572597"/>
                </a:lnTo>
                <a:lnTo>
                  <a:pt x="6857996" y="307516"/>
                </a:lnTo>
                <a:lnTo>
                  <a:pt x="6550769" y="222609"/>
                </a:lnTo>
                <a:cubicBezTo>
                  <a:pt x="5946238" y="65902"/>
                  <a:pt x="5454822" y="1688"/>
                  <a:pt x="5031274" y="33"/>
                </a:cubicBezTo>
                <a:cubicBezTo>
                  <a:pt x="3337081" y="-6590"/>
                  <a:pt x="2728780" y="987729"/>
                  <a:pt x="310659" y="1067285"/>
                </a:cubicBezTo>
                <a:lnTo>
                  <a:pt x="2" y="1072307"/>
                </a:lnTo>
                <a:lnTo>
                  <a:pt x="2" y="2827344"/>
                </a:lnTo>
                <a:close/>
              </a:path>
            </a:pathLst>
          </a:custGeom>
          <a:solidFill>
            <a:srgbClr val="BCBCBC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202" name="Group 201">
            <a:extLst>
              <a:ext uri="{FF2B5EF4-FFF2-40B4-BE49-F238E27FC236}">
                <a16:creationId xmlns:a16="http://schemas.microsoft.com/office/drawing/2014/main" id="{A0297160-077C-4B0C-9F1E-6519CEDB84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31F77CDE-CC8E-40E6-8745-8D7CB6208F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83FCA172-142C-4352-A938-33B43EC3BE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253BB53B-6660-4F6B-8C3C-4EAA148CFF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921D1E67-3038-4399-8F14-244731FAE3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B9A17FB9-5481-4E6D-A157-C4A1D8F297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9B5B4D4B-6074-48B5-B7D7-5B22BDC2AD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DFE68CF5-4975-4F0E-98F8-E40F12E8FE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B63AD0D6-BFAB-41EE-A0DD-BFEB6844D1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A7EA9615-8E94-4E0C-BAF0-C52132326C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96A76D71-0BE7-402F-BF24-CB0154E2A0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8B18C09B-8FB5-4D88-B4FF-2090E7818F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3A06FA18-2473-40B2-8AE0-DEDDC5E9A3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F187746C-FE57-4160-B924-6B283B3323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D7337AAE-EB93-4FBD-9904-0366412607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D6FA7169-C5DB-4F02-935F-AA39EDA4B7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A4195B93-DBB3-4197-8D91-A786D4753A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3F2FF9EB-46CC-4A22-AF8A-9D11BC9666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2631DADE-538C-4EA4-9D90-3AED82E01B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035A7E2F-77A0-48A1-A881-1A12940D8F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5AC39BAD-DB08-4260-BCE5-4E1FB09A44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468F31ED-A97B-4A9A-9F56-221FFB7A31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F362574E-3A61-4C31-915F-F541B7BE08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132BD431-3E1E-4528-AC59-5A23CE4CBA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7DE7131F-209C-4427-96DA-26E0E973EE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3283DFDB-6A1C-41B8-B590-9660646991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1DA3D6B3-30E3-4C45-A709-4F775DB846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8F481924-9C4A-4A91-8AB4-D796F33D73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>
              <a:extLst>
                <a:ext uri="{FF2B5EF4-FFF2-40B4-BE49-F238E27FC236}">
                  <a16:creationId xmlns:a16="http://schemas.microsoft.com/office/drawing/2014/main" id="{53787DCF-DA69-4379-94AB-C361DF3260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753DC9D9-196D-4C02-982F-935945BD57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E2AF9976-A85B-4FAC-ACA0-7B4F06D180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BFD38ACD-F4A1-4970-BE99-87B0A04829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5" name="Right Triangle 234">
            <a:extLst>
              <a:ext uri="{FF2B5EF4-FFF2-40B4-BE49-F238E27FC236}">
                <a16:creationId xmlns:a16="http://schemas.microsoft.com/office/drawing/2014/main" id="{429C64BC-8915-422E-9361-EE04C48FFD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1094" y="261028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EE67674-F36F-1BAD-56A8-B69222E12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8" y="722903"/>
            <a:ext cx="5402451" cy="2460770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5400" dirty="0"/>
              <a:t>Features </a:t>
            </a:r>
            <a:r>
              <a:rPr lang="en-US" sz="5400"/>
              <a:t>Categóricas</a:t>
            </a:r>
            <a:r>
              <a:rPr lang="en-US" sz="5400" dirty="0"/>
              <a:t>: Music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A1599E0-9087-55E8-5F1B-626C3F0EB3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9480"/>
          <a:stretch/>
        </p:blipFill>
        <p:spPr>
          <a:xfrm>
            <a:off x="7082505" y="807958"/>
            <a:ext cx="4425271" cy="5233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657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0" name="Group 239">
            <a:extLst>
              <a:ext uri="{FF2B5EF4-FFF2-40B4-BE49-F238E27FC236}">
                <a16:creationId xmlns:a16="http://schemas.microsoft.com/office/drawing/2014/main" id="{748618E9-EE2D-4864-9EEE-58939BD4FB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241" name="Straight Connector 240">
              <a:extLst>
                <a:ext uri="{FF2B5EF4-FFF2-40B4-BE49-F238E27FC236}">
                  <a16:creationId xmlns:a16="http://schemas.microsoft.com/office/drawing/2014/main" id="{317D1EC0-23FF-4FC8-B22D-E34878EAA4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>
              <a:extLst>
                <a:ext uri="{FF2B5EF4-FFF2-40B4-BE49-F238E27FC236}">
                  <a16:creationId xmlns:a16="http://schemas.microsoft.com/office/drawing/2014/main" id="{5AB929A7-258C-4469-AAB4-A67D713F7A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>
              <a:extLst>
                <a:ext uri="{FF2B5EF4-FFF2-40B4-BE49-F238E27FC236}">
                  <a16:creationId xmlns:a16="http://schemas.microsoft.com/office/drawing/2014/main" id="{DA635CDB-2D00-49D5-B26E-0694A25000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>
              <a:extLst>
                <a:ext uri="{FF2B5EF4-FFF2-40B4-BE49-F238E27FC236}">
                  <a16:creationId xmlns:a16="http://schemas.microsoft.com/office/drawing/2014/main" id="{B4288D7A-F857-418D-92F2-368E841B9F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>
              <a:extLst>
                <a:ext uri="{FF2B5EF4-FFF2-40B4-BE49-F238E27FC236}">
                  <a16:creationId xmlns:a16="http://schemas.microsoft.com/office/drawing/2014/main" id="{F1084F50-7F3C-4A4A-877E-FFD9EC7CD8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>
              <a:extLst>
                <a:ext uri="{FF2B5EF4-FFF2-40B4-BE49-F238E27FC236}">
                  <a16:creationId xmlns:a16="http://schemas.microsoft.com/office/drawing/2014/main" id="{331E64C1-F4C0-4A94-B319-BB1A0A2450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>
              <a:extLst>
                <a:ext uri="{FF2B5EF4-FFF2-40B4-BE49-F238E27FC236}">
                  <a16:creationId xmlns:a16="http://schemas.microsoft.com/office/drawing/2014/main" id="{363D8374-8052-417F-AB69-B97EAC43D5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>
              <a:extLst>
                <a:ext uri="{FF2B5EF4-FFF2-40B4-BE49-F238E27FC236}">
                  <a16:creationId xmlns:a16="http://schemas.microsoft.com/office/drawing/2014/main" id="{C7750734-4D51-4019-A003-38A3DE49B4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>
              <a:extLst>
                <a:ext uri="{FF2B5EF4-FFF2-40B4-BE49-F238E27FC236}">
                  <a16:creationId xmlns:a16="http://schemas.microsoft.com/office/drawing/2014/main" id="{71B693D1-DBA2-4D3B-9B37-D9EE8C4112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>
              <a:extLst>
                <a:ext uri="{FF2B5EF4-FFF2-40B4-BE49-F238E27FC236}">
                  <a16:creationId xmlns:a16="http://schemas.microsoft.com/office/drawing/2014/main" id="{1BCD3EA8-E4C0-4AF6-817F-F9F29157A4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>
              <a:extLst>
                <a:ext uri="{FF2B5EF4-FFF2-40B4-BE49-F238E27FC236}">
                  <a16:creationId xmlns:a16="http://schemas.microsoft.com/office/drawing/2014/main" id="{7A170FB3-B397-4AC9-85FD-65388F26D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>
              <a:extLst>
                <a:ext uri="{FF2B5EF4-FFF2-40B4-BE49-F238E27FC236}">
                  <a16:creationId xmlns:a16="http://schemas.microsoft.com/office/drawing/2014/main" id="{BE5EC0B9-49C7-4777-AEC5-B5EF8DE404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7902048B-30F7-4434-87A5-140F9BB4B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id="{0500A6E2-A41C-4751-8A4E-9A0C5718D9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>
              <a:extLst>
                <a:ext uri="{FF2B5EF4-FFF2-40B4-BE49-F238E27FC236}">
                  <a16:creationId xmlns:a16="http://schemas.microsoft.com/office/drawing/2014/main" id="{FC259517-7BE7-45F9-81C0-3A6362BF14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>
              <a:extLst>
                <a:ext uri="{FF2B5EF4-FFF2-40B4-BE49-F238E27FC236}">
                  <a16:creationId xmlns:a16="http://schemas.microsoft.com/office/drawing/2014/main" id="{90652F56-7B71-42B2-AB68-22204A6DF1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>
              <a:extLst>
                <a:ext uri="{FF2B5EF4-FFF2-40B4-BE49-F238E27FC236}">
                  <a16:creationId xmlns:a16="http://schemas.microsoft.com/office/drawing/2014/main" id="{1059830E-1C3D-4D42-8789-524971CB46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>
              <a:extLst>
                <a:ext uri="{FF2B5EF4-FFF2-40B4-BE49-F238E27FC236}">
                  <a16:creationId xmlns:a16="http://schemas.microsoft.com/office/drawing/2014/main" id="{B53325A7-86D3-4B52-A7E3-ADDF408B40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>
              <a:extLst>
                <a:ext uri="{FF2B5EF4-FFF2-40B4-BE49-F238E27FC236}">
                  <a16:creationId xmlns:a16="http://schemas.microsoft.com/office/drawing/2014/main" id="{6D53F46F-EC12-484C-A4E7-791E57687A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>
              <a:extLst>
                <a:ext uri="{FF2B5EF4-FFF2-40B4-BE49-F238E27FC236}">
                  <a16:creationId xmlns:a16="http://schemas.microsoft.com/office/drawing/2014/main" id="{464ED9CA-8950-47B8-A9ED-22B45CE15F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>
              <a:extLst>
                <a:ext uri="{FF2B5EF4-FFF2-40B4-BE49-F238E27FC236}">
                  <a16:creationId xmlns:a16="http://schemas.microsoft.com/office/drawing/2014/main" id="{E4429F7B-9FD7-438F-8ECA-3FCAD00618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>
              <a:extLst>
                <a:ext uri="{FF2B5EF4-FFF2-40B4-BE49-F238E27FC236}">
                  <a16:creationId xmlns:a16="http://schemas.microsoft.com/office/drawing/2014/main" id="{0C558100-D455-4B41-890C-BCC898B2D1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>
              <a:extLst>
                <a:ext uri="{FF2B5EF4-FFF2-40B4-BE49-F238E27FC236}">
                  <a16:creationId xmlns:a16="http://schemas.microsoft.com/office/drawing/2014/main" id="{F2886397-398A-4318-BE16-2CBAC1902F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>
              <a:extLst>
                <a:ext uri="{FF2B5EF4-FFF2-40B4-BE49-F238E27FC236}">
                  <a16:creationId xmlns:a16="http://schemas.microsoft.com/office/drawing/2014/main" id="{7D32A3A6-CE6E-4ABD-8522-2C8DC88C07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>
              <a:extLst>
                <a:ext uri="{FF2B5EF4-FFF2-40B4-BE49-F238E27FC236}">
                  <a16:creationId xmlns:a16="http://schemas.microsoft.com/office/drawing/2014/main" id="{F9014C09-5B84-4798-8BDE-C80D76E67B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>
              <a:extLst>
                <a:ext uri="{FF2B5EF4-FFF2-40B4-BE49-F238E27FC236}">
                  <a16:creationId xmlns:a16="http://schemas.microsoft.com/office/drawing/2014/main" id="{2A29EB9E-ED9D-4C69-8A26-9A7A0A8305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>
              <a:extLst>
                <a:ext uri="{FF2B5EF4-FFF2-40B4-BE49-F238E27FC236}">
                  <a16:creationId xmlns:a16="http://schemas.microsoft.com/office/drawing/2014/main" id="{AA2899F9-1795-416F-8F3D-26EEB684DB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>
              <a:extLst>
                <a:ext uri="{FF2B5EF4-FFF2-40B4-BE49-F238E27FC236}">
                  <a16:creationId xmlns:a16="http://schemas.microsoft.com/office/drawing/2014/main" id="{E3043474-8625-495C-BD06-3627FD286C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>
              <a:extLst>
                <a:ext uri="{FF2B5EF4-FFF2-40B4-BE49-F238E27FC236}">
                  <a16:creationId xmlns:a16="http://schemas.microsoft.com/office/drawing/2014/main" id="{D432CE47-7631-408E-8DDC-79EE378B70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>
              <a:extLst>
                <a:ext uri="{FF2B5EF4-FFF2-40B4-BE49-F238E27FC236}">
                  <a16:creationId xmlns:a16="http://schemas.microsoft.com/office/drawing/2014/main" id="{B2C8832D-8B8D-4036-B913-2D36314327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>
              <a:extLst>
                <a:ext uri="{FF2B5EF4-FFF2-40B4-BE49-F238E27FC236}">
                  <a16:creationId xmlns:a16="http://schemas.microsoft.com/office/drawing/2014/main" id="{1CCEFEAF-E87B-4FF2-A947-94CABAA061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3" name="Right Triangle 272">
            <a:extLst>
              <a:ext uri="{FF2B5EF4-FFF2-40B4-BE49-F238E27FC236}">
                <a16:creationId xmlns:a16="http://schemas.microsoft.com/office/drawing/2014/main" id="{2437C4A8-8E3A-4ADA-93B9-64737CE1A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1093" y="260790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275" name="Rectangle 274">
            <a:extLst>
              <a:ext uri="{FF2B5EF4-FFF2-40B4-BE49-F238E27FC236}">
                <a16:creationId xmlns:a16="http://schemas.microsoft.com/office/drawing/2014/main" id="{13B6DAC6-0186-4D62-AD69-90B9C0411E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 useBgFill="1">
        <p:nvSpPr>
          <p:cNvPr id="277" name="Freeform: Shape 276">
            <a:extLst>
              <a:ext uri="{FF2B5EF4-FFF2-40B4-BE49-F238E27FC236}">
                <a16:creationId xmlns:a16="http://schemas.microsoft.com/office/drawing/2014/main" id="{8BD06E9B-D0BF-47A6-AE6D-EAD4931280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V="1">
            <a:off x="5490555" y="162759"/>
            <a:ext cx="6857996" cy="6532473"/>
          </a:xfrm>
          <a:custGeom>
            <a:avLst/>
            <a:gdLst>
              <a:gd name="connsiteX0" fmla="*/ 0 w 6857996"/>
              <a:gd name="connsiteY0" fmla="*/ 2827344 h 6142577"/>
              <a:gd name="connsiteX1" fmla="*/ 0 w 6857996"/>
              <a:gd name="connsiteY1" fmla="*/ 5080510 h 6142577"/>
              <a:gd name="connsiteX2" fmla="*/ 3 w 6857996"/>
              <a:gd name="connsiteY2" fmla="*/ 5080510 h 6142577"/>
              <a:gd name="connsiteX3" fmla="*/ 3 w 6857996"/>
              <a:gd name="connsiteY3" fmla="*/ 6142577 h 6142577"/>
              <a:gd name="connsiteX4" fmla="*/ 6857996 w 6857996"/>
              <a:gd name="connsiteY4" fmla="*/ 6142577 h 6142577"/>
              <a:gd name="connsiteX5" fmla="*/ 6857996 w 6857996"/>
              <a:gd name="connsiteY5" fmla="*/ 3928749 h 6142577"/>
              <a:gd name="connsiteX6" fmla="*/ 6857996 w 6857996"/>
              <a:gd name="connsiteY6" fmla="*/ 2572597 h 6142577"/>
              <a:gd name="connsiteX7" fmla="*/ 6857996 w 6857996"/>
              <a:gd name="connsiteY7" fmla="*/ 307516 h 6142577"/>
              <a:gd name="connsiteX8" fmla="*/ 6550769 w 6857996"/>
              <a:gd name="connsiteY8" fmla="*/ 222609 h 6142577"/>
              <a:gd name="connsiteX9" fmla="*/ 5031274 w 6857996"/>
              <a:gd name="connsiteY9" fmla="*/ 33 h 6142577"/>
              <a:gd name="connsiteX10" fmla="*/ 310659 w 6857996"/>
              <a:gd name="connsiteY10" fmla="*/ 1067285 h 6142577"/>
              <a:gd name="connsiteX11" fmla="*/ 2 w 6857996"/>
              <a:gd name="connsiteY11" fmla="*/ 1072307 h 6142577"/>
              <a:gd name="connsiteX12" fmla="*/ 2 w 6857996"/>
              <a:gd name="connsiteY12" fmla="*/ 2827344 h 6142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57996" h="6142577">
                <a:moveTo>
                  <a:pt x="0" y="2827344"/>
                </a:moveTo>
                <a:lnTo>
                  <a:pt x="0" y="5080510"/>
                </a:lnTo>
                <a:lnTo>
                  <a:pt x="3" y="5080510"/>
                </a:lnTo>
                <a:lnTo>
                  <a:pt x="3" y="6142577"/>
                </a:lnTo>
                <a:lnTo>
                  <a:pt x="6857996" y="6142577"/>
                </a:lnTo>
                <a:lnTo>
                  <a:pt x="6857996" y="3928749"/>
                </a:lnTo>
                <a:lnTo>
                  <a:pt x="6857996" y="2572597"/>
                </a:lnTo>
                <a:lnTo>
                  <a:pt x="6857996" y="307516"/>
                </a:lnTo>
                <a:lnTo>
                  <a:pt x="6550769" y="222609"/>
                </a:lnTo>
                <a:cubicBezTo>
                  <a:pt x="5946238" y="65902"/>
                  <a:pt x="5454822" y="1688"/>
                  <a:pt x="5031274" y="33"/>
                </a:cubicBezTo>
                <a:cubicBezTo>
                  <a:pt x="3337081" y="-6590"/>
                  <a:pt x="2728780" y="987729"/>
                  <a:pt x="310659" y="1067285"/>
                </a:cubicBezTo>
                <a:lnTo>
                  <a:pt x="2" y="1072307"/>
                </a:lnTo>
                <a:lnTo>
                  <a:pt x="2" y="2827344"/>
                </a:lnTo>
                <a:close/>
              </a:path>
            </a:pathLst>
          </a:custGeom>
          <a:solidFill>
            <a:srgbClr val="BCBCBC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279" name="Group 278">
            <a:extLst>
              <a:ext uri="{FF2B5EF4-FFF2-40B4-BE49-F238E27FC236}">
                <a16:creationId xmlns:a16="http://schemas.microsoft.com/office/drawing/2014/main" id="{A0297160-077C-4B0C-9F1E-6519CEDB84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280" name="Straight Connector 279">
              <a:extLst>
                <a:ext uri="{FF2B5EF4-FFF2-40B4-BE49-F238E27FC236}">
                  <a16:creationId xmlns:a16="http://schemas.microsoft.com/office/drawing/2014/main" id="{31F77CDE-CC8E-40E6-8745-8D7CB6208F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>
              <a:extLst>
                <a:ext uri="{FF2B5EF4-FFF2-40B4-BE49-F238E27FC236}">
                  <a16:creationId xmlns:a16="http://schemas.microsoft.com/office/drawing/2014/main" id="{83FCA172-142C-4352-A938-33B43EC3BE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>
              <a:extLst>
                <a:ext uri="{FF2B5EF4-FFF2-40B4-BE49-F238E27FC236}">
                  <a16:creationId xmlns:a16="http://schemas.microsoft.com/office/drawing/2014/main" id="{253BB53B-6660-4F6B-8C3C-4EAA148CFF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>
              <a:extLst>
                <a:ext uri="{FF2B5EF4-FFF2-40B4-BE49-F238E27FC236}">
                  <a16:creationId xmlns:a16="http://schemas.microsoft.com/office/drawing/2014/main" id="{921D1E67-3038-4399-8F14-244731FAE3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Connector 283">
              <a:extLst>
                <a:ext uri="{FF2B5EF4-FFF2-40B4-BE49-F238E27FC236}">
                  <a16:creationId xmlns:a16="http://schemas.microsoft.com/office/drawing/2014/main" id="{B9A17FB9-5481-4E6D-A157-C4A1D8F297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Connector 284">
              <a:extLst>
                <a:ext uri="{FF2B5EF4-FFF2-40B4-BE49-F238E27FC236}">
                  <a16:creationId xmlns:a16="http://schemas.microsoft.com/office/drawing/2014/main" id="{9B5B4D4B-6074-48B5-B7D7-5B22BDC2AD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85">
              <a:extLst>
                <a:ext uri="{FF2B5EF4-FFF2-40B4-BE49-F238E27FC236}">
                  <a16:creationId xmlns:a16="http://schemas.microsoft.com/office/drawing/2014/main" id="{DFE68CF5-4975-4F0E-98F8-E40F12E8FE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Connector 286">
              <a:extLst>
                <a:ext uri="{FF2B5EF4-FFF2-40B4-BE49-F238E27FC236}">
                  <a16:creationId xmlns:a16="http://schemas.microsoft.com/office/drawing/2014/main" id="{B63AD0D6-BFAB-41EE-A0DD-BFEB6844D1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Connector 287">
              <a:extLst>
                <a:ext uri="{FF2B5EF4-FFF2-40B4-BE49-F238E27FC236}">
                  <a16:creationId xmlns:a16="http://schemas.microsoft.com/office/drawing/2014/main" id="{A7EA9615-8E94-4E0C-BAF0-C52132326C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Connector 288">
              <a:extLst>
                <a:ext uri="{FF2B5EF4-FFF2-40B4-BE49-F238E27FC236}">
                  <a16:creationId xmlns:a16="http://schemas.microsoft.com/office/drawing/2014/main" id="{96A76D71-0BE7-402F-BF24-CB0154E2A0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Straight Connector 289">
              <a:extLst>
                <a:ext uri="{FF2B5EF4-FFF2-40B4-BE49-F238E27FC236}">
                  <a16:creationId xmlns:a16="http://schemas.microsoft.com/office/drawing/2014/main" id="{8B18C09B-8FB5-4D88-B4FF-2090E7818F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Straight Connector 290">
              <a:extLst>
                <a:ext uri="{FF2B5EF4-FFF2-40B4-BE49-F238E27FC236}">
                  <a16:creationId xmlns:a16="http://schemas.microsoft.com/office/drawing/2014/main" id="{3A06FA18-2473-40B2-8AE0-DEDDC5E9A3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Connector 291">
              <a:extLst>
                <a:ext uri="{FF2B5EF4-FFF2-40B4-BE49-F238E27FC236}">
                  <a16:creationId xmlns:a16="http://schemas.microsoft.com/office/drawing/2014/main" id="{F187746C-FE57-4160-B924-6B283B3323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Connector 292">
              <a:extLst>
                <a:ext uri="{FF2B5EF4-FFF2-40B4-BE49-F238E27FC236}">
                  <a16:creationId xmlns:a16="http://schemas.microsoft.com/office/drawing/2014/main" id="{D7337AAE-EB93-4FBD-9904-0366412607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>
              <a:extLst>
                <a:ext uri="{FF2B5EF4-FFF2-40B4-BE49-F238E27FC236}">
                  <a16:creationId xmlns:a16="http://schemas.microsoft.com/office/drawing/2014/main" id="{D6FA7169-C5DB-4F02-935F-AA39EDA4B7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Connector 294">
              <a:extLst>
                <a:ext uri="{FF2B5EF4-FFF2-40B4-BE49-F238E27FC236}">
                  <a16:creationId xmlns:a16="http://schemas.microsoft.com/office/drawing/2014/main" id="{A4195B93-DBB3-4197-8D91-A786D4753A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Straight Connector 295">
              <a:extLst>
                <a:ext uri="{FF2B5EF4-FFF2-40B4-BE49-F238E27FC236}">
                  <a16:creationId xmlns:a16="http://schemas.microsoft.com/office/drawing/2014/main" id="{3F2FF9EB-46CC-4A22-AF8A-9D11BC9666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Connector 296">
              <a:extLst>
                <a:ext uri="{FF2B5EF4-FFF2-40B4-BE49-F238E27FC236}">
                  <a16:creationId xmlns:a16="http://schemas.microsoft.com/office/drawing/2014/main" id="{2631DADE-538C-4EA4-9D90-3AED82E01B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Connector 297">
              <a:extLst>
                <a:ext uri="{FF2B5EF4-FFF2-40B4-BE49-F238E27FC236}">
                  <a16:creationId xmlns:a16="http://schemas.microsoft.com/office/drawing/2014/main" id="{035A7E2F-77A0-48A1-A881-1A12940D8F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Straight Connector 298">
              <a:extLst>
                <a:ext uri="{FF2B5EF4-FFF2-40B4-BE49-F238E27FC236}">
                  <a16:creationId xmlns:a16="http://schemas.microsoft.com/office/drawing/2014/main" id="{5AC39BAD-DB08-4260-BCE5-4E1FB09A44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>
              <a:extLst>
                <a:ext uri="{FF2B5EF4-FFF2-40B4-BE49-F238E27FC236}">
                  <a16:creationId xmlns:a16="http://schemas.microsoft.com/office/drawing/2014/main" id="{468F31ED-A97B-4A9A-9F56-221FFB7A31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Connector 300">
              <a:extLst>
                <a:ext uri="{FF2B5EF4-FFF2-40B4-BE49-F238E27FC236}">
                  <a16:creationId xmlns:a16="http://schemas.microsoft.com/office/drawing/2014/main" id="{F362574E-3A61-4C31-915F-F541B7BE08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Connector 301">
              <a:extLst>
                <a:ext uri="{FF2B5EF4-FFF2-40B4-BE49-F238E27FC236}">
                  <a16:creationId xmlns:a16="http://schemas.microsoft.com/office/drawing/2014/main" id="{132BD431-3E1E-4528-AC59-5A23CE4CBA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Connector 302">
              <a:extLst>
                <a:ext uri="{FF2B5EF4-FFF2-40B4-BE49-F238E27FC236}">
                  <a16:creationId xmlns:a16="http://schemas.microsoft.com/office/drawing/2014/main" id="{7DE7131F-209C-4427-96DA-26E0E973EE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Connector 303">
              <a:extLst>
                <a:ext uri="{FF2B5EF4-FFF2-40B4-BE49-F238E27FC236}">
                  <a16:creationId xmlns:a16="http://schemas.microsoft.com/office/drawing/2014/main" id="{3283DFDB-6A1C-41B8-B590-9660646991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Connector 304">
              <a:extLst>
                <a:ext uri="{FF2B5EF4-FFF2-40B4-BE49-F238E27FC236}">
                  <a16:creationId xmlns:a16="http://schemas.microsoft.com/office/drawing/2014/main" id="{1DA3D6B3-30E3-4C45-A709-4F775DB846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Straight Connector 305">
              <a:extLst>
                <a:ext uri="{FF2B5EF4-FFF2-40B4-BE49-F238E27FC236}">
                  <a16:creationId xmlns:a16="http://schemas.microsoft.com/office/drawing/2014/main" id="{8F481924-9C4A-4A91-8AB4-D796F33D73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" name="Straight Connector 306">
              <a:extLst>
                <a:ext uri="{FF2B5EF4-FFF2-40B4-BE49-F238E27FC236}">
                  <a16:creationId xmlns:a16="http://schemas.microsoft.com/office/drawing/2014/main" id="{53787DCF-DA69-4379-94AB-C361DF3260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Straight Connector 307">
              <a:extLst>
                <a:ext uri="{FF2B5EF4-FFF2-40B4-BE49-F238E27FC236}">
                  <a16:creationId xmlns:a16="http://schemas.microsoft.com/office/drawing/2014/main" id="{753DC9D9-196D-4C02-982F-935945BD57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>
              <a:extLst>
                <a:ext uri="{FF2B5EF4-FFF2-40B4-BE49-F238E27FC236}">
                  <a16:creationId xmlns:a16="http://schemas.microsoft.com/office/drawing/2014/main" id="{E2AF9976-A85B-4FAC-ACA0-7B4F06D180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Straight Connector 309">
              <a:extLst>
                <a:ext uri="{FF2B5EF4-FFF2-40B4-BE49-F238E27FC236}">
                  <a16:creationId xmlns:a16="http://schemas.microsoft.com/office/drawing/2014/main" id="{BFD38ACD-F4A1-4970-BE99-87B0A04829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2" name="Right Triangle 311">
            <a:extLst>
              <a:ext uri="{FF2B5EF4-FFF2-40B4-BE49-F238E27FC236}">
                <a16:creationId xmlns:a16="http://schemas.microsoft.com/office/drawing/2014/main" id="{429C64BC-8915-422E-9361-EE04C48FFD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1094" y="261028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EE67674-F36F-1BAD-56A8-B69222E12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8" y="722903"/>
            <a:ext cx="5402451" cy="2460770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5400" dirty="0"/>
              <a:t>Features </a:t>
            </a:r>
            <a:r>
              <a:rPr lang="en-US" sz="5400"/>
              <a:t>Categóricas</a:t>
            </a:r>
            <a:r>
              <a:rPr lang="en-US" sz="5400" dirty="0"/>
              <a:t>: Volunteering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F88DEA2-F81C-6645-853A-3607DB1AEA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9480"/>
          <a:stretch/>
        </p:blipFill>
        <p:spPr>
          <a:xfrm>
            <a:off x="7082505" y="807958"/>
            <a:ext cx="4425271" cy="5233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0733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5" name="Group 162">
            <a:extLst>
              <a:ext uri="{FF2B5EF4-FFF2-40B4-BE49-F238E27FC236}">
                <a16:creationId xmlns:a16="http://schemas.microsoft.com/office/drawing/2014/main" id="{748618E9-EE2D-4864-9EEE-58939BD4FB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317D1EC0-23FF-4FC8-B22D-E34878EAA4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5AB929A7-258C-4469-AAB4-A67D713F7A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DA635CDB-2D00-49D5-B26E-0694A25000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B4288D7A-F857-418D-92F2-368E841B9F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F1084F50-7F3C-4A4A-877E-FFD9EC7CD8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331E64C1-F4C0-4A94-B319-BB1A0A2450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363D8374-8052-417F-AB69-B97EAC43D5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C7750734-4D51-4019-A003-38A3DE49B4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71B693D1-DBA2-4D3B-9B37-D9EE8C4112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1BCD3EA8-E4C0-4AF6-817F-F9F29157A4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7A170FB3-B397-4AC9-85FD-65388F26D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BE5EC0B9-49C7-4777-AEC5-B5EF8DE404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7902048B-30F7-4434-87A5-140F9BB4B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0500A6E2-A41C-4751-8A4E-9A0C5718D9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FC259517-7BE7-45F9-81C0-3A6362BF14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90652F56-7B71-42B2-AB68-22204A6DF1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1059830E-1C3D-4D42-8789-524971CB46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B53325A7-86D3-4B52-A7E3-ADDF408B40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6D53F46F-EC12-484C-A4E7-791E57687A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464ED9CA-8950-47B8-A9ED-22B45CE15F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id="{E4429F7B-9FD7-438F-8ECA-3FCAD00618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0C558100-D455-4B41-890C-BCC898B2D1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F2886397-398A-4318-BE16-2CBAC1902F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7D32A3A6-CE6E-4ABD-8522-2C8DC88C07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F9014C09-5B84-4798-8BDE-C80D76E67B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2A29EB9E-ED9D-4C69-8A26-9A7A0A8305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AA2899F9-1795-416F-8F3D-26EEB684DB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E3043474-8625-495C-BD06-3627FD286C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D432CE47-7631-408E-8DDC-79EE378B70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B2C8832D-8B8D-4036-B913-2D36314327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1CCEFEAF-E87B-4FF2-A947-94CABAA061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6" name="Right Triangle 195">
            <a:extLst>
              <a:ext uri="{FF2B5EF4-FFF2-40B4-BE49-F238E27FC236}">
                <a16:creationId xmlns:a16="http://schemas.microsoft.com/office/drawing/2014/main" id="{2437C4A8-8E3A-4ADA-93B9-64737CE1A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1093" y="260790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237" name="Rectangle 197">
            <a:extLst>
              <a:ext uri="{FF2B5EF4-FFF2-40B4-BE49-F238E27FC236}">
                <a16:creationId xmlns:a16="http://schemas.microsoft.com/office/drawing/2014/main" id="{BA6285CA-6AFA-4F27-AFB5-1B32CDE09B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238" name="Group 199">
            <a:extLst>
              <a:ext uri="{FF2B5EF4-FFF2-40B4-BE49-F238E27FC236}">
                <a16:creationId xmlns:a16="http://schemas.microsoft.com/office/drawing/2014/main" id="{7CC099DD-8E7F-4878-A418-76859A85E9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3DEBDB6E-6E9D-48C5-8C66-EC8D1AC84F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4B1C1573-D299-448C-8A04-C9E2270469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1D0AE86A-F86F-4CBE-9CAD-B508CD66DF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637F07FB-5D28-409C-BEFF-56E4E0470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1F314C2B-7573-4DB8-AD6D-D07CE831EB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AAB0E5B9-7A69-4C8F-832C-385E34CF94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13EE5250-5184-40BF-9DF2-E25C8ED2F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B45F0B04-CD2F-4DFA-BC25-7CD1B4723F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9120A221-52E9-45D0-A6EA-2E4B7BA913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BEF69602-360C-4C8D-A2EC-558B20F587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C20FAB78-4165-4488-A328-3396610F0F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5FECEB49-DD6B-46B0-96F6-9B56A3AA9F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C9BB7828-91C2-45AB-B2EB-A77E93E5D2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658D9842-FFBE-40DA-AD41-4067978A6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EA9D92EE-93D9-42DE-9645-2C81E20E04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318C150F-1B6F-4BD1-9052-EA20D0294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ECCDB6DC-96CE-4D4A-917E-DAC5774837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D1C4B445-E267-49A6-AB25-07B1822112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658BDCEC-CCF4-470A-A624-152E41F988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C55D99E0-6D1B-4979-BC1C-0F54F485AA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98BFEC78-630A-4A9D-B4BF-92B08A1588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7DFC065A-13A3-45D2-ACB7-1068F4A697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D2551881-1E40-4ABC-A1FC-686D1B2D2D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9445FBD3-DA73-4FF1-8388-AED59D7678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FB492AB2-E246-471D-A23E-7A279EDAED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A5DDB3BB-3E22-49A4-B920-BBC68FD6D1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444814FE-01E1-4C6F-AE3A-46BDA527BB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D90DA665-0CFA-4ADB-89FF-9F79AC2937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7249E6A0-5BFC-4622-B59D-F5082F67BD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>
              <a:extLst>
                <a:ext uri="{FF2B5EF4-FFF2-40B4-BE49-F238E27FC236}">
                  <a16:creationId xmlns:a16="http://schemas.microsoft.com/office/drawing/2014/main" id="{3BD83E7E-1DA8-4060-9D1A-803D065427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794C0F59-9A0F-4340-BCD2-20B5BBBE5E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9" name="Freeform: Shape 232">
            <a:extLst>
              <a:ext uri="{FF2B5EF4-FFF2-40B4-BE49-F238E27FC236}">
                <a16:creationId xmlns:a16="http://schemas.microsoft.com/office/drawing/2014/main" id="{A7050958-138C-4DA8-9DF5-1A9D65C19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2133265" y="-2152219"/>
            <a:ext cx="6858000" cy="11162439"/>
          </a:xfrm>
          <a:custGeom>
            <a:avLst/>
            <a:gdLst>
              <a:gd name="connsiteX0" fmla="*/ 6858000 w 6858000"/>
              <a:gd name="connsiteY0" fmla="*/ 0 h 11162439"/>
              <a:gd name="connsiteX1" fmla="*/ 6858000 w 6858000"/>
              <a:gd name="connsiteY1" fmla="*/ 7095240 h 11162439"/>
              <a:gd name="connsiteX2" fmla="*/ 6857998 w 6858000"/>
              <a:gd name="connsiteY2" fmla="*/ 7095240 h 11162439"/>
              <a:gd name="connsiteX3" fmla="*/ 6857998 w 6858000"/>
              <a:gd name="connsiteY3" fmla="*/ 10339528 h 11162439"/>
              <a:gd name="connsiteX4" fmla="*/ 0 w 6858000"/>
              <a:gd name="connsiteY4" fmla="*/ 10925458 h 11162439"/>
              <a:gd name="connsiteX5" fmla="*/ 0 w 6858000"/>
              <a:gd name="connsiteY5" fmla="*/ 7095240 h 11162439"/>
              <a:gd name="connsiteX6" fmla="*/ 0 w 6858000"/>
              <a:gd name="connsiteY6" fmla="*/ 6778313 h 11162439"/>
              <a:gd name="connsiteX7" fmla="*/ 0 w 6858000"/>
              <a:gd name="connsiteY7" fmla="*/ 0 h 11162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858000" h="11162439">
                <a:moveTo>
                  <a:pt x="6858000" y="0"/>
                </a:moveTo>
                <a:lnTo>
                  <a:pt x="6858000" y="7095240"/>
                </a:lnTo>
                <a:lnTo>
                  <a:pt x="6857998" y="7095240"/>
                </a:lnTo>
                <a:lnTo>
                  <a:pt x="6857998" y="10339528"/>
                </a:lnTo>
                <a:cubicBezTo>
                  <a:pt x="3428999" y="10339528"/>
                  <a:pt x="3428999" y="11696417"/>
                  <a:pt x="0" y="10925458"/>
                </a:cubicBezTo>
                <a:lnTo>
                  <a:pt x="0" y="7095240"/>
                </a:lnTo>
                <a:lnTo>
                  <a:pt x="0" y="6778313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6" name="Imagen 75">
            <a:extLst>
              <a:ext uri="{FF2B5EF4-FFF2-40B4-BE49-F238E27FC236}">
                <a16:creationId xmlns:a16="http://schemas.microsoft.com/office/drawing/2014/main" id="{EEB48D18-9929-3A33-6519-9830DC31FFA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0"/>
          </a:blip>
          <a:srcRect t="19189" r="-1" b="19399"/>
          <a:stretch/>
        </p:blipFill>
        <p:spPr>
          <a:xfrm>
            <a:off x="-18954" y="10"/>
            <a:ext cx="11167367" cy="6857990"/>
          </a:xfrm>
          <a:custGeom>
            <a:avLst/>
            <a:gdLst/>
            <a:ahLst/>
            <a:cxnLst/>
            <a:rect l="l" t="t" r="r" b="b"/>
            <a:pathLst>
              <a:path w="12142767" h="6858000">
                <a:moveTo>
                  <a:pt x="0" y="0"/>
                </a:moveTo>
                <a:lnTo>
                  <a:pt x="11251490" y="0"/>
                </a:lnTo>
                <a:lnTo>
                  <a:pt x="11255634" y="308191"/>
                </a:lnTo>
                <a:cubicBezTo>
                  <a:pt x="11341049" y="3428907"/>
                  <a:pt x="12695043" y="3532715"/>
                  <a:pt x="11886084" y="6854559"/>
                </a:cubicBezTo>
                <a:lnTo>
                  <a:pt x="7539784" y="6854559"/>
                </a:lnTo>
                <a:lnTo>
                  <a:pt x="753978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989A434-561C-A4A2-490C-62E515D71A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25" y="746841"/>
            <a:ext cx="9339075" cy="2682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>
                <a:solidFill>
                  <a:srgbClr val="FFFFFF"/>
                </a:solidFill>
              </a:rPr>
              <a:t>Modelo de clasificación</a:t>
            </a:r>
          </a:p>
        </p:txBody>
      </p:sp>
    </p:spTree>
    <p:extLst>
      <p:ext uri="{BB962C8B-B14F-4D97-AF65-F5344CB8AC3E}">
        <p14:creationId xmlns:p14="http://schemas.microsoft.com/office/powerpoint/2010/main" val="3527635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9" name="Group 168">
            <a:extLst>
              <a:ext uri="{FF2B5EF4-FFF2-40B4-BE49-F238E27FC236}">
                <a16:creationId xmlns:a16="http://schemas.microsoft.com/office/drawing/2014/main" id="{748618E9-EE2D-4864-9EEE-58939BD4FB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317D1EC0-23FF-4FC8-B22D-E34878EAA4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5AB929A7-258C-4469-AAB4-A67D713F7A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DA635CDB-2D00-49D5-B26E-0694A25000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B4288D7A-F857-418D-92F2-368E841B9F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F1084F50-7F3C-4A4A-877E-FFD9EC7CD8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331E64C1-F4C0-4A94-B319-BB1A0A2450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363D8374-8052-417F-AB69-B97EAC43D5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C7750734-4D51-4019-A003-38A3DE49B4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71B693D1-DBA2-4D3B-9B37-D9EE8C4112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1BCD3EA8-E4C0-4AF6-817F-F9F29157A4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7A170FB3-B397-4AC9-85FD-65388F26D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BE5EC0B9-49C7-4777-AEC5-B5EF8DE404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7902048B-30F7-4434-87A5-140F9BB4B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0500A6E2-A41C-4751-8A4E-9A0C5718D9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id="{FC259517-7BE7-45F9-81C0-3A6362BF14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90652F56-7B71-42B2-AB68-22204A6DF1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1059830E-1C3D-4D42-8789-524971CB46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B53325A7-86D3-4B52-A7E3-ADDF408B40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6D53F46F-EC12-484C-A4E7-791E57687A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464ED9CA-8950-47B8-A9ED-22B45CE15F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E4429F7B-9FD7-438F-8ECA-3FCAD00618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0C558100-D455-4B41-890C-BCC898B2D1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F2886397-398A-4318-BE16-2CBAC1902F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7D32A3A6-CE6E-4ABD-8522-2C8DC88C07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F9014C09-5B84-4798-8BDE-C80D76E67B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2A29EB9E-ED9D-4C69-8A26-9A7A0A8305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AA2899F9-1795-416F-8F3D-26EEB684DB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E3043474-8625-495C-BD06-3627FD286C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D432CE47-7631-408E-8DDC-79EE378B70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B2C8832D-8B8D-4036-B913-2D36314327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1CCEFEAF-E87B-4FF2-A947-94CABAA061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2" name="Right Triangle 201">
            <a:extLst>
              <a:ext uri="{FF2B5EF4-FFF2-40B4-BE49-F238E27FC236}">
                <a16:creationId xmlns:a16="http://schemas.microsoft.com/office/drawing/2014/main" id="{2437C4A8-8E3A-4ADA-93B9-64737CE1A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1093" y="260790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204" name="Rectangle 203">
            <a:extLst>
              <a:ext uri="{FF2B5EF4-FFF2-40B4-BE49-F238E27FC236}">
                <a16:creationId xmlns:a16="http://schemas.microsoft.com/office/drawing/2014/main" id="{A173122F-D466-4F08-90FA-0038F7AC21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206" name="Group 205">
            <a:extLst>
              <a:ext uri="{FF2B5EF4-FFF2-40B4-BE49-F238E27FC236}">
                <a16:creationId xmlns:a16="http://schemas.microsoft.com/office/drawing/2014/main" id="{B19EC7B8-C390-4F1B-8960-E6D3245103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7CEE1CC1-2CD0-4957-8A12-48FA80C0CC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34901FEB-A7C2-457B-A124-AD433B041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C76048A8-79AA-454C-BD3E-3004F74268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77B51975-25FE-4328-9815-2AA302F28A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B440B47E-6D3E-4978-B887-B53DA0BFF5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FD94D0A1-D760-40DE-B758-008B93D588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F9E590CB-0538-40D7-9CAC-1BBD39CC27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5D7C67DA-B2AA-46E2-8065-1F862A6F72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C0C2ED54-1B65-4F4A-B14B-41FC05B372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EAE5BBBC-F576-4D54-BF67-C00BB1F4F9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90D490E7-12F8-40DC-A9C1-D119667EEF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6C855383-9F21-4BDA-8FCA-22AF3D69FF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FC3E600C-E08A-418E-B30E-2B0FC15DF9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E980D58F-BD3F-4B47-9BD2-888B0D9D19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43544818-9B28-4A71-8D7B-80727A5326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101FFBC7-035F-48C5-91FA-4A4973FCD6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D6195BC5-BB4E-4F3F-8378-0B308B4252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02404171-AF5C-4FA1-9D4E-DCF75562BD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BAD45A86-9385-473D-9DBF-565E0A94AF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DBA5A228-913F-4D4F-AB25-537293624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A87E8BFE-D92E-4EB3-ADD1-FB75CAA683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08756FCD-8335-4089-B4EE-13D629E53E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A9707D7B-937E-4DC3-87BA-B7B7042682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>
              <a:extLst>
                <a:ext uri="{FF2B5EF4-FFF2-40B4-BE49-F238E27FC236}">
                  <a16:creationId xmlns:a16="http://schemas.microsoft.com/office/drawing/2014/main" id="{AB1A72DC-3F29-4488-9051-C21E1CBB7E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956DAD76-815C-4F16-98CF-8E8BE1965B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1AF2F8C5-6691-4EBD-B42E-4B17DF1ED2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D32ED14D-1C00-41C8-849C-030A1434E4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62F296F5-9867-45CA-BF0A-EF216F6A80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53B72471-9DB5-428B-AF52-E11E03B9FD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id="{B8656B49-5277-4610-BD7B-F5D98170B5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F1A47399-8F78-4DB1-BD21-1166BCB267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9" name="Right Triangle 238">
            <a:extLst>
              <a:ext uri="{FF2B5EF4-FFF2-40B4-BE49-F238E27FC236}">
                <a16:creationId xmlns:a16="http://schemas.microsoft.com/office/drawing/2014/main" id="{F952A221-69C2-46B3-890D-354CA59616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1093" y="1525300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EE67674-F36F-1BAD-56A8-B69222E12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8" y="722904"/>
            <a:ext cx="5408713" cy="1410378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600"/>
              <a:t>Features Categóricas: Age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2EECF4C-44A5-6AEB-387C-FD057CA39F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8820" y="2340144"/>
            <a:ext cx="6362697" cy="3801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171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Group 160">
            <a:extLst>
              <a:ext uri="{FF2B5EF4-FFF2-40B4-BE49-F238E27FC236}">
                <a16:creationId xmlns:a16="http://schemas.microsoft.com/office/drawing/2014/main" id="{748618E9-EE2D-4864-9EEE-58939BD4FB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317D1EC0-23FF-4FC8-B22D-E34878EAA4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5AB929A7-258C-4469-AAB4-A67D713F7A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DA635CDB-2D00-49D5-B26E-0694A25000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B4288D7A-F857-418D-92F2-368E841B9F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F1084F50-7F3C-4A4A-877E-FFD9EC7CD8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331E64C1-F4C0-4A94-B319-BB1A0A2450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363D8374-8052-417F-AB69-B97EAC43D5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C7750734-4D51-4019-A003-38A3DE49B4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71B693D1-DBA2-4D3B-9B37-D9EE8C4112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1BCD3EA8-E4C0-4AF6-817F-F9F29157A4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7A170FB3-B397-4AC9-85FD-65388F26D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BE5EC0B9-49C7-4777-AEC5-B5EF8DE404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7902048B-30F7-4434-87A5-140F9BB4B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0500A6E2-A41C-4751-8A4E-9A0C5718D9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FC259517-7BE7-45F9-81C0-3A6362BF14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90652F56-7B71-42B2-AB68-22204A6DF1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1059830E-1C3D-4D42-8789-524971CB46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B53325A7-86D3-4B52-A7E3-ADDF408B40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6D53F46F-EC12-484C-A4E7-791E57687A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464ED9CA-8950-47B8-A9ED-22B45CE15F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E4429F7B-9FD7-438F-8ECA-3FCAD00618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0C558100-D455-4B41-890C-BCC898B2D1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id="{F2886397-398A-4318-BE16-2CBAC1902F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7D32A3A6-CE6E-4ABD-8522-2C8DC88C07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F9014C09-5B84-4798-8BDE-C80D76E67B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2A29EB9E-ED9D-4C69-8A26-9A7A0A8305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AA2899F9-1795-416F-8F3D-26EEB684DB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E3043474-8625-495C-BD06-3627FD286C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D432CE47-7631-408E-8DDC-79EE378B70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B2C8832D-8B8D-4036-B913-2D36314327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1CCEFEAF-E87B-4FF2-A947-94CABAA061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4" name="Right Triangle 193">
            <a:extLst>
              <a:ext uri="{FF2B5EF4-FFF2-40B4-BE49-F238E27FC236}">
                <a16:creationId xmlns:a16="http://schemas.microsoft.com/office/drawing/2014/main" id="{2437C4A8-8E3A-4ADA-93B9-64737CE1A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1093" y="260790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196" name="Rectangle 195">
            <a:extLst>
              <a:ext uri="{FF2B5EF4-FFF2-40B4-BE49-F238E27FC236}">
                <a16:creationId xmlns:a16="http://schemas.microsoft.com/office/drawing/2014/main" id="{A173122F-D466-4F08-90FA-0038F7AC21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198" name="Group 197">
            <a:extLst>
              <a:ext uri="{FF2B5EF4-FFF2-40B4-BE49-F238E27FC236}">
                <a16:creationId xmlns:a16="http://schemas.microsoft.com/office/drawing/2014/main" id="{B19EC7B8-C390-4F1B-8960-E6D3245103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7CEE1CC1-2CD0-4957-8A12-48FA80C0CC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34901FEB-A7C2-457B-A124-AD433B041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C76048A8-79AA-454C-BD3E-3004F74268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77B51975-25FE-4328-9815-2AA302F28A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B440B47E-6D3E-4978-B887-B53DA0BFF5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FD94D0A1-D760-40DE-B758-008B93D588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F9E590CB-0538-40D7-9CAC-1BBD39CC27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5D7C67DA-B2AA-46E2-8065-1F862A6F72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C0C2ED54-1B65-4F4A-B14B-41FC05B372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EAE5BBBC-F576-4D54-BF67-C00BB1F4F9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90D490E7-12F8-40DC-A9C1-D119667EEF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6C855383-9F21-4BDA-8FCA-22AF3D69FF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FC3E600C-E08A-418E-B30E-2B0FC15DF9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E980D58F-BD3F-4B47-9BD2-888B0D9D19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43544818-9B28-4A71-8D7B-80727A5326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101FFBC7-035F-48C5-91FA-4A4973FCD6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D6195BC5-BB4E-4F3F-8378-0B308B4252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02404171-AF5C-4FA1-9D4E-DCF75562BD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BAD45A86-9385-473D-9DBF-565E0A94AF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DBA5A228-913F-4D4F-AB25-537293624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A87E8BFE-D92E-4EB3-ADD1-FB75CAA683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08756FCD-8335-4089-B4EE-13D629E53E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A9707D7B-937E-4DC3-87BA-B7B7042682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AB1A72DC-3F29-4488-9051-C21E1CBB7E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956DAD76-815C-4F16-98CF-8E8BE1965B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1AF2F8C5-6691-4EBD-B42E-4B17DF1ED2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D32ED14D-1C00-41C8-849C-030A1434E4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62F296F5-9867-45CA-BF0A-EF216F6A80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53B72471-9DB5-428B-AF52-E11E03B9FD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B8656B49-5277-4610-BD7B-F5D98170B5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F1A47399-8F78-4DB1-BD21-1166BCB267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1" name="Right Triangle 230">
            <a:extLst>
              <a:ext uri="{FF2B5EF4-FFF2-40B4-BE49-F238E27FC236}">
                <a16:creationId xmlns:a16="http://schemas.microsoft.com/office/drawing/2014/main" id="{F952A221-69C2-46B3-890D-354CA59616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1093" y="1525300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EE67674-F36F-1BAD-56A8-B69222E12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8" y="722904"/>
            <a:ext cx="5408713" cy="1410378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200"/>
              <a:t>Features Categóricas: Gender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B981702-2F55-055F-32A3-A1AC24E76B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8820" y="2340144"/>
            <a:ext cx="6362697" cy="3801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0202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748618E9-EE2D-4864-9EEE-58939BD4FB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17D1EC0-23FF-4FC8-B22D-E34878EAA4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5AB929A7-258C-4469-AAB4-A67D713F7A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A635CDB-2D00-49D5-B26E-0694A25000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4288D7A-F857-418D-92F2-368E841B9F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F1084F50-7F3C-4A4A-877E-FFD9EC7CD8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331E64C1-F4C0-4A94-B319-BB1A0A2450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63D8374-8052-417F-AB69-B97EAC43D5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C7750734-4D51-4019-A003-38A3DE49B4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1B693D1-DBA2-4D3B-9B37-D9EE8C4112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BCD3EA8-E4C0-4AF6-817F-F9F29157A4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A170FB3-B397-4AC9-85FD-65388F26D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BE5EC0B9-49C7-4777-AEC5-B5EF8DE404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902048B-30F7-4434-87A5-140F9BB4B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0500A6E2-A41C-4751-8A4E-9A0C5718D9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FC259517-7BE7-45F9-81C0-3A6362BF14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90652F56-7B71-42B2-AB68-22204A6DF1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059830E-1C3D-4D42-8789-524971CB46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53325A7-86D3-4B52-A7E3-ADDF408B40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6D53F46F-EC12-484C-A4E7-791E57687A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464ED9CA-8950-47B8-A9ED-22B45CE15F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E4429F7B-9FD7-438F-8ECA-3FCAD00618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0C558100-D455-4B41-890C-BCC898B2D1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F2886397-398A-4318-BE16-2CBAC1902F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7D32A3A6-CE6E-4ABD-8522-2C8DC88C07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F9014C09-5B84-4798-8BDE-C80D76E67B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2A29EB9E-ED9D-4C69-8A26-9A7A0A8305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AA2899F9-1795-416F-8F3D-26EEB684DB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E3043474-8625-495C-BD06-3627FD286C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D432CE47-7631-408E-8DDC-79EE378B70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B2C8832D-8B8D-4036-B913-2D36314327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1CCEFEAF-E87B-4FF2-A947-94CABAA061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Right Triangle 41">
            <a:extLst>
              <a:ext uri="{FF2B5EF4-FFF2-40B4-BE49-F238E27FC236}">
                <a16:creationId xmlns:a16="http://schemas.microsoft.com/office/drawing/2014/main" id="{2437C4A8-8E3A-4ADA-93B9-64737CE1A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1093" y="260790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A173122F-D466-4F08-90FA-0038F7AC21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B19EC7B8-C390-4F1B-8960-E6D3245103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7CEE1CC1-2CD0-4957-8A12-48FA80C0CC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34901FEB-A7C2-457B-A124-AD433B041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C76048A8-79AA-454C-BD3E-3004F74268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77B51975-25FE-4328-9815-2AA302F28A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B440B47E-6D3E-4978-B887-B53DA0BFF5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FD94D0A1-D760-40DE-B758-008B93D588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F9E590CB-0538-40D7-9CAC-1BBD39CC27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5D7C67DA-B2AA-46E2-8065-1F862A6F72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C0C2ED54-1B65-4F4A-B14B-41FC05B372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EAE5BBBC-F576-4D54-BF67-C00BB1F4F9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90D490E7-12F8-40DC-A9C1-D119667EEF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6C855383-9F21-4BDA-8FCA-22AF3D69FF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FC3E600C-E08A-418E-B30E-2B0FC15DF9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E980D58F-BD3F-4B47-9BD2-888B0D9D19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43544818-9B28-4A71-8D7B-80727A5326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101FFBC7-035F-48C5-91FA-4A4973FCD6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D6195BC5-BB4E-4F3F-8378-0B308B4252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02404171-AF5C-4FA1-9D4E-DCF75562BD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BAD45A86-9385-473D-9DBF-565E0A94AF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DBA5A228-913F-4D4F-AB25-537293624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A87E8BFE-D92E-4EB3-ADD1-FB75CAA683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08756FCD-8335-4089-B4EE-13D629E53E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A9707D7B-937E-4DC3-87BA-B7B7042682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AB1A72DC-3F29-4488-9051-C21E1CBB7E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956DAD76-815C-4F16-98CF-8E8BE1965B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1AF2F8C5-6691-4EBD-B42E-4B17DF1ED2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D32ED14D-1C00-41C8-849C-030A1434E4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62F296F5-9867-45CA-BF0A-EF216F6A80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3B72471-9DB5-428B-AF52-E11E03B9FD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B8656B49-5277-4610-BD7B-F5D98170B5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F1A47399-8F78-4DB1-BD21-1166BCB267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9" name="Right Triangle 78">
            <a:extLst>
              <a:ext uri="{FF2B5EF4-FFF2-40B4-BE49-F238E27FC236}">
                <a16:creationId xmlns:a16="http://schemas.microsoft.com/office/drawing/2014/main" id="{F952A221-69C2-46B3-890D-354CA59616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1093" y="1525300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EE67674-F36F-1BAD-56A8-B69222E12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8" y="722904"/>
            <a:ext cx="5408713" cy="1410378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200" dirty="0"/>
              <a:t>Features </a:t>
            </a:r>
            <a:r>
              <a:rPr lang="en-US" sz="4200" dirty="0" err="1"/>
              <a:t>Categóricas</a:t>
            </a:r>
            <a:r>
              <a:rPr lang="en-US" sz="4200" dirty="0"/>
              <a:t>: Ethnicity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D83FF41-37B9-5985-8699-21D39F22E4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5452" y="2340144"/>
            <a:ext cx="6389433" cy="3801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9566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7" name="Rectangle 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48" name="Group 11">
            <a:extLst>
              <a:ext uri="{FF2B5EF4-FFF2-40B4-BE49-F238E27FC236}">
                <a16:creationId xmlns:a16="http://schemas.microsoft.com/office/drawing/2014/main" id="{67CE0AF2-326F-4B0F-B97A-2C14B3CE19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E8B05B5-D3AB-4AAC-B97A-7D65FF85F8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13">
              <a:extLst>
                <a:ext uri="{FF2B5EF4-FFF2-40B4-BE49-F238E27FC236}">
                  <a16:creationId xmlns:a16="http://schemas.microsoft.com/office/drawing/2014/main" id="{2647EC12-BFF1-4F97-8364-51C4DF8121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E715F011-94BA-47DC-834F-1388B34219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506A0AD-93DC-442E-9F60-B30CEAF7DD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ED3C365-CE85-4FAC-B746-E04C9F92AF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78454BD-0545-4C56-BD44-0FD16077F2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B2AB6B5-F9FA-46C4-9677-F28F2A3BC9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0A888551-D4D1-46F5-975D-320FB87DBC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567C48A2-7C70-4832-8EA1-F4690A5F6B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C6B11DE8-28CF-46C2-AB13-7AE2098015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0395973-46DA-4BF6-B9C1-F0B4512DEB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0CCFEEC4-7A30-4BB7-91CE-1BBA13833D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8A0F616-0997-42B0-83B2-BDF6BB3501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444B0F3E-07AE-40F2-ACA8-84BBAEE5B9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1A948B5D-3085-4444-95B3-2ED3F19C16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15B0FDF0-2286-4AD5-8409-EC8B706C50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B8842C3-3266-4C74-A6BF-5529C9CC25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E920E458-6F68-46DF-9407-9E6AD8CE21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10CB4A57-7F7E-426D-93B5-984A8F8BC6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CC038EA1-A5C8-4528-9DEC-35C3970C22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3CC18C7B-5800-46CC-B5DF-8B8D91A1B3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27AFBA18-1DE7-4213-9CF2-DAA4886EA9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E209AD18-3DFF-4A2A-BA06-5B62BC9F30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CC9349A2-4AE5-4765-852E-EDD390D0ED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F551698-2DD2-4F8E-ABB8-0CBAE048C3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93D68F4A-8464-4C0E-8E8F-218BA86E1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31142AB3-3DD8-414B-8BB3-2E30DBD759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D796E03-EB21-459D-96EA-B0EE0109B7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32F4A84E-E201-47CA-85A4-25A9D76623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0C03A65C-C198-4FD0-8FF6-BBF0C3AA8D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32344B27-CEB6-40F4-A75F-54415ACD54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Right Triangle 44">
            <a:extLst>
              <a:ext uri="{FF2B5EF4-FFF2-40B4-BE49-F238E27FC236}">
                <a16:creationId xmlns:a16="http://schemas.microsoft.com/office/drawing/2014/main" id="{72D91726-E656-4E99-9757-0A6650CB02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1092" y="1517040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177A5FC-8C70-85FC-352A-DDE82B6E0F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9" y="725952"/>
            <a:ext cx="7963770" cy="1025016"/>
          </a:xfrm>
        </p:spPr>
        <p:txBody>
          <a:bodyPr anchor="ctr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s-ES" dirty="0"/>
              <a:t>Descripción de los datos obtenidos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95C5AAF-2B2D-741B-8860-16D97F3F94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926" y="2422811"/>
            <a:ext cx="11568053" cy="2631731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9BC62F30-5E5D-2C66-3C51-F92F7FD7AFD6}"/>
              </a:ext>
            </a:extLst>
          </p:cNvPr>
          <p:cNvSpPr txBox="1"/>
          <p:nvPr/>
        </p:nvSpPr>
        <p:spPr>
          <a:xfrm>
            <a:off x="736271" y="5317967"/>
            <a:ext cx="5336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Regresor Lineal:			GPA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D0BA6171-31FD-7201-72F6-58AA0067AA4A}"/>
              </a:ext>
            </a:extLst>
          </p:cNvPr>
          <p:cNvSpPr txBox="1"/>
          <p:nvPr/>
        </p:nvSpPr>
        <p:spPr>
          <a:xfrm>
            <a:off x="684224" y="6032558"/>
            <a:ext cx="5893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Clasificador Multiclase:		GradeClass</a:t>
            </a:r>
          </a:p>
        </p:txBody>
      </p:sp>
      <p:cxnSp>
        <p:nvCxnSpPr>
          <p:cNvPr id="46" name="Conector recto de flecha 45">
            <a:extLst>
              <a:ext uri="{FF2B5EF4-FFF2-40B4-BE49-F238E27FC236}">
                <a16:creationId xmlns:a16="http://schemas.microsoft.com/office/drawing/2014/main" id="{18074B8F-FF00-0695-FEAA-8FEBF30D76FD}"/>
              </a:ext>
            </a:extLst>
          </p:cNvPr>
          <p:cNvCxnSpPr>
            <a:cxnSpLocks/>
          </p:cNvCxnSpPr>
          <p:nvPr/>
        </p:nvCxnSpPr>
        <p:spPr>
          <a:xfrm>
            <a:off x="3243072" y="5530065"/>
            <a:ext cx="8830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ector recto de flecha 49">
            <a:extLst>
              <a:ext uri="{FF2B5EF4-FFF2-40B4-BE49-F238E27FC236}">
                <a16:creationId xmlns:a16="http://schemas.microsoft.com/office/drawing/2014/main" id="{46F111C7-C312-FF28-D1B9-20015C1F0822}"/>
              </a:ext>
            </a:extLst>
          </p:cNvPr>
          <p:cNvCxnSpPr>
            <a:cxnSpLocks/>
          </p:cNvCxnSpPr>
          <p:nvPr/>
        </p:nvCxnSpPr>
        <p:spPr>
          <a:xfrm>
            <a:off x="3243072" y="6235512"/>
            <a:ext cx="8830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30204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748618E9-EE2D-4864-9EEE-58939BD4FB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17D1EC0-23FF-4FC8-B22D-E34878EAA4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5AB929A7-258C-4469-AAB4-A67D713F7A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A635CDB-2D00-49D5-B26E-0694A25000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4288D7A-F857-418D-92F2-368E841B9F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F1084F50-7F3C-4A4A-877E-FFD9EC7CD8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331E64C1-F4C0-4A94-B319-BB1A0A2450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63D8374-8052-417F-AB69-B97EAC43D5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C7750734-4D51-4019-A003-38A3DE49B4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1B693D1-DBA2-4D3B-9B37-D9EE8C4112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BCD3EA8-E4C0-4AF6-817F-F9F29157A4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A170FB3-B397-4AC9-85FD-65388F26D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BE5EC0B9-49C7-4777-AEC5-B5EF8DE404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902048B-30F7-4434-87A5-140F9BB4B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0500A6E2-A41C-4751-8A4E-9A0C5718D9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FC259517-7BE7-45F9-81C0-3A6362BF14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90652F56-7B71-42B2-AB68-22204A6DF1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059830E-1C3D-4D42-8789-524971CB46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53325A7-86D3-4B52-A7E3-ADDF408B40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6D53F46F-EC12-484C-A4E7-791E57687A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464ED9CA-8950-47B8-A9ED-22B45CE15F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E4429F7B-9FD7-438F-8ECA-3FCAD00618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0C558100-D455-4B41-890C-BCC898B2D1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F2886397-398A-4318-BE16-2CBAC1902F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7D32A3A6-CE6E-4ABD-8522-2C8DC88C07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F9014C09-5B84-4798-8BDE-C80D76E67B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2A29EB9E-ED9D-4C69-8A26-9A7A0A8305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AA2899F9-1795-416F-8F3D-26EEB684DB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E3043474-8625-495C-BD06-3627FD286C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D432CE47-7631-408E-8DDC-79EE378B70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B2C8832D-8B8D-4036-B913-2D36314327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1CCEFEAF-E87B-4FF2-A947-94CABAA061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Right Triangle 41">
            <a:extLst>
              <a:ext uri="{FF2B5EF4-FFF2-40B4-BE49-F238E27FC236}">
                <a16:creationId xmlns:a16="http://schemas.microsoft.com/office/drawing/2014/main" id="{2437C4A8-8E3A-4ADA-93B9-64737CE1A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1093" y="260790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A173122F-D466-4F08-90FA-0038F7AC21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B19EC7B8-C390-4F1B-8960-E6D3245103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7CEE1CC1-2CD0-4957-8A12-48FA80C0CC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34901FEB-A7C2-457B-A124-AD433B041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C76048A8-79AA-454C-BD3E-3004F74268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77B51975-25FE-4328-9815-2AA302F28A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B440B47E-6D3E-4978-B887-B53DA0BFF5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FD94D0A1-D760-40DE-B758-008B93D588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F9E590CB-0538-40D7-9CAC-1BBD39CC27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5D7C67DA-B2AA-46E2-8065-1F862A6F72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C0C2ED54-1B65-4F4A-B14B-41FC05B372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EAE5BBBC-F576-4D54-BF67-C00BB1F4F9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90D490E7-12F8-40DC-A9C1-D119667EEF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6C855383-9F21-4BDA-8FCA-22AF3D69FF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FC3E600C-E08A-418E-B30E-2B0FC15DF9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E980D58F-BD3F-4B47-9BD2-888B0D9D19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43544818-9B28-4A71-8D7B-80727A5326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101FFBC7-035F-48C5-91FA-4A4973FCD6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D6195BC5-BB4E-4F3F-8378-0B308B4252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02404171-AF5C-4FA1-9D4E-DCF75562BD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BAD45A86-9385-473D-9DBF-565E0A94AF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DBA5A228-913F-4D4F-AB25-537293624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A87E8BFE-D92E-4EB3-ADD1-FB75CAA683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08756FCD-8335-4089-B4EE-13D629E53E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A9707D7B-937E-4DC3-87BA-B7B7042682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AB1A72DC-3F29-4488-9051-C21E1CBB7E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956DAD76-815C-4F16-98CF-8E8BE1965B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1AF2F8C5-6691-4EBD-B42E-4B17DF1ED2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D32ED14D-1C00-41C8-849C-030A1434E4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62F296F5-9867-45CA-BF0A-EF216F6A80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3B72471-9DB5-428B-AF52-E11E03B9FD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B8656B49-5277-4610-BD7B-F5D98170B5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F1A47399-8F78-4DB1-BD21-1166BCB267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9" name="Right Triangle 78">
            <a:extLst>
              <a:ext uri="{FF2B5EF4-FFF2-40B4-BE49-F238E27FC236}">
                <a16:creationId xmlns:a16="http://schemas.microsoft.com/office/drawing/2014/main" id="{F952A221-69C2-46B3-890D-354CA59616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1093" y="1525300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EE67674-F36F-1BAD-56A8-B69222E12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8" y="722904"/>
            <a:ext cx="5541770" cy="1410378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200" dirty="0"/>
              <a:t>Features </a:t>
            </a:r>
            <a:r>
              <a:rPr lang="en-US" sz="4200" dirty="0" err="1"/>
              <a:t>Categóricas</a:t>
            </a:r>
            <a:r>
              <a:rPr lang="en-US" sz="4200" dirty="0"/>
              <a:t>: Parental Education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C865688-71F6-7C7F-0000-332C526054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1972" y="2340144"/>
            <a:ext cx="6416392" cy="3801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9006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748618E9-EE2D-4864-9EEE-58939BD4FB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17D1EC0-23FF-4FC8-B22D-E34878EAA4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5AB929A7-258C-4469-AAB4-A67D713F7A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A635CDB-2D00-49D5-B26E-0694A25000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4288D7A-F857-418D-92F2-368E841B9F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F1084F50-7F3C-4A4A-877E-FFD9EC7CD8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331E64C1-F4C0-4A94-B319-BB1A0A2450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63D8374-8052-417F-AB69-B97EAC43D5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C7750734-4D51-4019-A003-38A3DE49B4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1B693D1-DBA2-4D3B-9B37-D9EE8C4112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BCD3EA8-E4C0-4AF6-817F-F9F29157A4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A170FB3-B397-4AC9-85FD-65388F26D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BE5EC0B9-49C7-4777-AEC5-B5EF8DE404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902048B-30F7-4434-87A5-140F9BB4B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0500A6E2-A41C-4751-8A4E-9A0C5718D9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FC259517-7BE7-45F9-81C0-3A6362BF14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90652F56-7B71-42B2-AB68-22204A6DF1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059830E-1C3D-4D42-8789-524971CB46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53325A7-86D3-4B52-A7E3-ADDF408B40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6D53F46F-EC12-484C-A4E7-791E57687A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464ED9CA-8950-47B8-A9ED-22B45CE15F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E4429F7B-9FD7-438F-8ECA-3FCAD00618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0C558100-D455-4B41-890C-BCC898B2D1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F2886397-398A-4318-BE16-2CBAC1902F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7D32A3A6-CE6E-4ABD-8522-2C8DC88C07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F9014C09-5B84-4798-8BDE-C80D76E67B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2A29EB9E-ED9D-4C69-8A26-9A7A0A8305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AA2899F9-1795-416F-8F3D-26EEB684DB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E3043474-8625-495C-BD06-3627FD286C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D432CE47-7631-408E-8DDC-79EE378B70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B2C8832D-8B8D-4036-B913-2D36314327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1CCEFEAF-E87B-4FF2-A947-94CABAA061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Right Triangle 41">
            <a:extLst>
              <a:ext uri="{FF2B5EF4-FFF2-40B4-BE49-F238E27FC236}">
                <a16:creationId xmlns:a16="http://schemas.microsoft.com/office/drawing/2014/main" id="{2437C4A8-8E3A-4ADA-93B9-64737CE1A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1093" y="260790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A173122F-D466-4F08-90FA-0038F7AC21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B19EC7B8-C390-4F1B-8960-E6D3245103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7CEE1CC1-2CD0-4957-8A12-48FA80C0CC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34901FEB-A7C2-457B-A124-AD433B041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C76048A8-79AA-454C-BD3E-3004F74268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77B51975-25FE-4328-9815-2AA302F28A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B440B47E-6D3E-4978-B887-B53DA0BFF5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FD94D0A1-D760-40DE-B758-008B93D588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F9E590CB-0538-40D7-9CAC-1BBD39CC27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5D7C67DA-B2AA-46E2-8065-1F862A6F72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C0C2ED54-1B65-4F4A-B14B-41FC05B372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EAE5BBBC-F576-4D54-BF67-C00BB1F4F9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90D490E7-12F8-40DC-A9C1-D119667EEF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6C855383-9F21-4BDA-8FCA-22AF3D69FF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FC3E600C-E08A-418E-B30E-2B0FC15DF9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E980D58F-BD3F-4B47-9BD2-888B0D9D19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43544818-9B28-4A71-8D7B-80727A5326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101FFBC7-035F-48C5-91FA-4A4973FCD6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D6195BC5-BB4E-4F3F-8378-0B308B4252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02404171-AF5C-4FA1-9D4E-DCF75562BD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BAD45A86-9385-473D-9DBF-565E0A94AF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DBA5A228-913F-4D4F-AB25-537293624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A87E8BFE-D92E-4EB3-ADD1-FB75CAA683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08756FCD-8335-4089-B4EE-13D629E53E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A9707D7B-937E-4DC3-87BA-B7B7042682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AB1A72DC-3F29-4488-9051-C21E1CBB7E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956DAD76-815C-4F16-98CF-8E8BE1965B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1AF2F8C5-6691-4EBD-B42E-4B17DF1ED2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D32ED14D-1C00-41C8-849C-030A1434E4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62F296F5-9867-45CA-BF0A-EF216F6A80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3B72471-9DB5-428B-AF52-E11E03B9FD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B8656B49-5277-4610-BD7B-F5D98170B5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F1A47399-8F78-4DB1-BD21-1166BCB267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9" name="Right Triangle 78">
            <a:extLst>
              <a:ext uri="{FF2B5EF4-FFF2-40B4-BE49-F238E27FC236}">
                <a16:creationId xmlns:a16="http://schemas.microsoft.com/office/drawing/2014/main" id="{F952A221-69C2-46B3-890D-354CA59616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1093" y="1525300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EE67674-F36F-1BAD-56A8-B69222E12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8" y="722904"/>
            <a:ext cx="5408713" cy="1410378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200" dirty="0"/>
              <a:t>Features </a:t>
            </a:r>
            <a:r>
              <a:rPr lang="en-US" sz="4200"/>
              <a:t>Categóricas</a:t>
            </a:r>
            <a:r>
              <a:rPr lang="en-US" sz="4200" dirty="0"/>
              <a:t>: Tutoring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D93D02A-20D6-A6AA-59D5-CC5A77F12A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8820" y="2340144"/>
            <a:ext cx="6362697" cy="3801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3548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roup 83">
            <a:extLst>
              <a:ext uri="{FF2B5EF4-FFF2-40B4-BE49-F238E27FC236}">
                <a16:creationId xmlns:a16="http://schemas.microsoft.com/office/drawing/2014/main" id="{748618E9-EE2D-4864-9EEE-58939BD4FB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317D1EC0-23FF-4FC8-B22D-E34878EAA4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5AB929A7-258C-4469-AAB4-A67D713F7A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DA635CDB-2D00-49D5-B26E-0694A25000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B4288D7A-F857-418D-92F2-368E841B9F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F1084F50-7F3C-4A4A-877E-FFD9EC7CD8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331E64C1-F4C0-4A94-B319-BB1A0A2450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363D8374-8052-417F-AB69-B97EAC43D5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C7750734-4D51-4019-A003-38A3DE49B4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71B693D1-DBA2-4D3B-9B37-D9EE8C4112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1BCD3EA8-E4C0-4AF6-817F-F9F29157A4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7A170FB3-B397-4AC9-85FD-65388F26D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BE5EC0B9-49C7-4777-AEC5-B5EF8DE404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7902048B-30F7-4434-87A5-140F9BB4B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0500A6E2-A41C-4751-8A4E-9A0C5718D9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FC259517-7BE7-45F9-81C0-3A6362BF14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90652F56-7B71-42B2-AB68-22204A6DF1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1059830E-1C3D-4D42-8789-524971CB46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B53325A7-86D3-4B52-A7E3-ADDF408B40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6D53F46F-EC12-484C-A4E7-791E57687A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464ED9CA-8950-47B8-A9ED-22B45CE15F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E4429F7B-9FD7-438F-8ECA-3FCAD00618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0C558100-D455-4B41-890C-BCC898B2D1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F2886397-398A-4318-BE16-2CBAC1902F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7D32A3A6-CE6E-4ABD-8522-2C8DC88C07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F9014C09-5B84-4798-8BDE-C80D76E67B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2A29EB9E-ED9D-4C69-8A26-9A7A0A8305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AA2899F9-1795-416F-8F3D-26EEB684DB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E3043474-8625-495C-BD06-3627FD286C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D432CE47-7631-408E-8DDC-79EE378B70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B2C8832D-8B8D-4036-B913-2D36314327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1CCEFEAF-E87B-4FF2-A947-94CABAA061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7" name="Right Triangle 116">
            <a:extLst>
              <a:ext uri="{FF2B5EF4-FFF2-40B4-BE49-F238E27FC236}">
                <a16:creationId xmlns:a16="http://schemas.microsoft.com/office/drawing/2014/main" id="{2437C4A8-8E3A-4ADA-93B9-64737CE1A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1093" y="260790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119" name="Rectangle 118">
            <a:extLst>
              <a:ext uri="{FF2B5EF4-FFF2-40B4-BE49-F238E27FC236}">
                <a16:creationId xmlns:a16="http://schemas.microsoft.com/office/drawing/2014/main" id="{A173122F-D466-4F08-90FA-0038F7AC21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B19EC7B8-C390-4F1B-8960-E6D3245103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7CEE1CC1-2CD0-4957-8A12-48FA80C0CC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34901FEB-A7C2-457B-A124-AD433B041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C76048A8-79AA-454C-BD3E-3004F74268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77B51975-25FE-4328-9815-2AA302F28A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B440B47E-6D3E-4978-B887-B53DA0BFF5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FD94D0A1-D760-40DE-B758-008B93D588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F9E590CB-0538-40D7-9CAC-1BBD39CC27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5D7C67DA-B2AA-46E2-8065-1F862A6F72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C0C2ED54-1B65-4F4A-B14B-41FC05B372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EAE5BBBC-F576-4D54-BF67-C00BB1F4F9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90D490E7-12F8-40DC-A9C1-D119667EEF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6C855383-9F21-4BDA-8FCA-22AF3D69FF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FC3E600C-E08A-418E-B30E-2B0FC15DF9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E980D58F-BD3F-4B47-9BD2-888B0D9D19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43544818-9B28-4A71-8D7B-80727A5326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101FFBC7-035F-48C5-91FA-4A4973FCD6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D6195BC5-BB4E-4F3F-8378-0B308B4252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02404171-AF5C-4FA1-9D4E-DCF75562BD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BAD45A86-9385-473D-9DBF-565E0A94AF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DBA5A228-913F-4D4F-AB25-537293624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A87E8BFE-D92E-4EB3-ADD1-FB75CAA683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08756FCD-8335-4089-B4EE-13D629E53E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A9707D7B-937E-4DC3-87BA-B7B7042682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AB1A72DC-3F29-4488-9051-C21E1CBB7E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956DAD76-815C-4F16-98CF-8E8BE1965B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1AF2F8C5-6691-4EBD-B42E-4B17DF1ED2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D32ED14D-1C00-41C8-849C-030A1434E4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62F296F5-9867-45CA-BF0A-EF216F6A80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53B72471-9DB5-428B-AF52-E11E03B9FD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B8656B49-5277-4610-BD7B-F5D98170B5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F1A47399-8F78-4DB1-BD21-1166BCB267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4" name="Right Triangle 153">
            <a:extLst>
              <a:ext uri="{FF2B5EF4-FFF2-40B4-BE49-F238E27FC236}">
                <a16:creationId xmlns:a16="http://schemas.microsoft.com/office/drawing/2014/main" id="{F952A221-69C2-46B3-890D-354CA59616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1093" y="1525300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EE67674-F36F-1BAD-56A8-B69222E12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8" y="722904"/>
            <a:ext cx="5408713" cy="1410378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800"/>
              <a:t>Features Categóricas: Parental Support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083EDA6B-11BF-9EBF-6E46-5F5BD413B5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8379" y="2340144"/>
            <a:ext cx="6443579" cy="3801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0841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roup 83">
            <a:extLst>
              <a:ext uri="{FF2B5EF4-FFF2-40B4-BE49-F238E27FC236}">
                <a16:creationId xmlns:a16="http://schemas.microsoft.com/office/drawing/2014/main" id="{748618E9-EE2D-4864-9EEE-58939BD4FB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317D1EC0-23FF-4FC8-B22D-E34878EAA4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5AB929A7-258C-4469-AAB4-A67D713F7A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DA635CDB-2D00-49D5-B26E-0694A25000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B4288D7A-F857-418D-92F2-368E841B9F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F1084F50-7F3C-4A4A-877E-FFD9EC7CD8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331E64C1-F4C0-4A94-B319-BB1A0A2450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363D8374-8052-417F-AB69-B97EAC43D5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C7750734-4D51-4019-A003-38A3DE49B4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71B693D1-DBA2-4D3B-9B37-D9EE8C4112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1BCD3EA8-E4C0-4AF6-817F-F9F29157A4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7A170FB3-B397-4AC9-85FD-65388F26D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BE5EC0B9-49C7-4777-AEC5-B5EF8DE404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7902048B-30F7-4434-87A5-140F9BB4B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0500A6E2-A41C-4751-8A4E-9A0C5718D9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FC259517-7BE7-45F9-81C0-3A6362BF14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90652F56-7B71-42B2-AB68-22204A6DF1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1059830E-1C3D-4D42-8789-524971CB46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B53325A7-86D3-4B52-A7E3-ADDF408B40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6D53F46F-EC12-484C-A4E7-791E57687A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464ED9CA-8950-47B8-A9ED-22B45CE15F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E4429F7B-9FD7-438F-8ECA-3FCAD00618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0C558100-D455-4B41-890C-BCC898B2D1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F2886397-398A-4318-BE16-2CBAC1902F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7D32A3A6-CE6E-4ABD-8522-2C8DC88C07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F9014C09-5B84-4798-8BDE-C80D76E67B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2A29EB9E-ED9D-4C69-8A26-9A7A0A8305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AA2899F9-1795-416F-8F3D-26EEB684DB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E3043474-8625-495C-BD06-3627FD286C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D432CE47-7631-408E-8DDC-79EE378B70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B2C8832D-8B8D-4036-B913-2D36314327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1CCEFEAF-E87B-4FF2-A947-94CABAA061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7" name="Right Triangle 116">
            <a:extLst>
              <a:ext uri="{FF2B5EF4-FFF2-40B4-BE49-F238E27FC236}">
                <a16:creationId xmlns:a16="http://schemas.microsoft.com/office/drawing/2014/main" id="{2437C4A8-8E3A-4ADA-93B9-64737CE1A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1093" y="260790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119" name="Rectangle 118">
            <a:extLst>
              <a:ext uri="{FF2B5EF4-FFF2-40B4-BE49-F238E27FC236}">
                <a16:creationId xmlns:a16="http://schemas.microsoft.com/office/drawing/2014/main" id="{A173122F-D466-4F08-90FA-0038F7AC21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B19EC7B8-C390-4F1B-8960-E6D3245103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7CEE1CC1-2CD0-4957-8A12-48FA80C0CC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34901FEB-A7C2-457B-A124-AD433B041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C76048A8-79AA-454C-BD3E-3004F74268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77B51975-25FE-4328-9815-2AA302F28A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B440B47E-6D3E-4978-B887-B53DA0BFF5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FD94D0A1-D760-40DE-B758-008B93D588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F9E590CB-0538-40D7-9CAC-1BBD39CC27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5D7C67DA-B2AA-46E2-8065-1F862A6F72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C0C2ED54-1B65-4F4A-B14B-41FC05B372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EAE5BBBC-F576-4D54-BF67-C00BB1F4F9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90D490E7-12F8-40DC-A9C1-D119667EEF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6C855383-9F21-4BDA-8FCA-22AF3D69FF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FC3E600C-E08A-418E-B30E-2B0FC15DF9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E980D58F-BD3F-4B47-9BD2-888B0D9D19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43544818-9B28-4A71-8D7B-80727A5326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101FFBC7-035F-48C5-91FA-4A4973FCD6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D6195BC5-BB4E-4F3F-8378-0B308B4252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02404171-AF5C-4FA1-9D4E-DCF75562BD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BAD45A86-9385-473D-9DBF-565E0A94AF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DBA5A228-913F-4D4F-AB25-537293624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A87E8BFE-D92E-4EB3-ADD1-FB75CAA683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08756FCD-8335-4089-B4EE-13D629E53E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A9707D7B-937E-4DC3-87BA-B7B7042682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AB1A72DC-3F29-4488-9051-C21E1CBB7E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956DAD76-815C-4F16-98CF-8E8BE1965B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1AF2F8C5-6691-4EBD-B42E-4B17DF1ED2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D32ED14D-1C00-41C8-849C-030A1434E4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62F296F5-9867-45CA-BF0A-EF216F6A80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53B72471-9DB5-428B-AF52-E11E03B9FD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B8656B49-5277-4610-BD7B-F5D98170B5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F1A47399-8F78-4DB1-BD21-1166BCB267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4" name="Right Triangle 153">
            <a:extLst>
              <a:ext uri="{FF2B5EF4-FFF2-40B4-BE49-F238E27FC236}">
                <a16:creationId xmlns:a16="http://schemas.microsoft.com/office/drawing/2014/main" id="{F952A221-69C2-46B3-890D-354CA59616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1093" y="1525300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EE67674-F36F-1BAD-56A8-B69222E12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8" y="722904"/>
            <a:ext cx="5408713" cy="1410378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800"/>
              <a:t>Features Categóricas: Extracurricular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FEF5888-779D-8A4A-4AFF-FAE3ACE103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1972" y="2340144"/>
            <a:ext cx="6416392" cy="3801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5108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748618E9-EE2D-4864-9EEE-58939BD4FB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17D1EC0-23FF-4FC8-B22D-E34878EAA4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5AB929A7-258C-4469-AAB4-A67D713F7A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A635CDB-2D00-49D5-B26E-0694A25000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4288D7A-F857-418D-92F2-368E841B9F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F1084F50-7F3C-4A4A-877E-FFD9EC7CD8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331E64C1-F4C0-4A94-B319-BB1A0A2450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63D8374-8052-417F-AB69-B97EAC43D5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C7750734-4D51-4019-A003-38A3DE49B4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1B693D1-DBA2-4D3B-9B37-D9EE8C4112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BCD3EA8-E4C0-4AF6-817F-F9F29157A4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A170FB3-B397-4AC9-85FD-65388F26D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BE5EC0B9-49C7-4777-AEC5-B5EF8DE404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902048B-30F7-4434-87A5-140F9BB4B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0500A6E2-A41C-4751-8A4E-9A0C5718D9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FC259517-7BE7-45F9-81C0-3A6362BF14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90652F56-7B71-42B2-AB68-22204A6DF1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059830E-1C3D-4D42-8789-524971CB46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53325A7-86D3-4B52-A7E3-ADDF408B40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6D53F46F-EC12-484C-A4E7-791E57687A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464ED9CA-8950-47B8-A9ED-22B45CE15F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E4429F7B-9FD7-438F-8ECA-3FCAD00618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0C558100-D455-4B41-890C-BCC898B2D1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F2886397-398A-4318-BE16-2CBAC1902F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7D32A3A6-CE6E-4ABD-8522-2C8DC88C07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F9014C09-5B84-4798-8BDE-C80D76E67B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2A29EB9E-ED9D-4C69-8A26-9A7A0A8305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AA2899F9-1795-416F-8F3D-26EEB684DB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E3043474-8625-495C-BD06-3627FD286C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D432CE47-7631-408E-8DDC-79EE378B70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B2C8832D-8B8D-4036-B913-2D36314327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1CCEFEAF-E87B-4FF2-A947-94CABAA061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Right Triangle 41">
            <a:extLst>
              <a:ext uri="{FF2B5EF4-FFF2-40B4-BE49-F238E27FC236}">
                <a16:creationId xmlns:a16="http://schemas.microsoft.com/office/drawing/2014/main" id="{2437C4A8-8E3A-4ADA-93B9-64737CE1A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1093" y="260790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A173122F-D466-4F08-90FA-0038F7AC21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B19EC7B8-C390-4F1B-8960-E6D3245103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7CEE1CC1-2CD0-4957-8A12-48FA80C0CC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34901FEB-A7C2-457B-A124-AD433B041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C76048A8-79AA-454C-BD3E-3004F74268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77B51975-25FE-4328-9815-2AA302F28A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B440B47E-6D3E-4978-B887-B53DA0BFF5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FD94D0A1-D760-40DE-B758-008B93D588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F9E590CB-0538-40D7-9CAC-1BBD39CC27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5D7C67DA-B2AA-46E2-8065-1F862A6F72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C0C2ED54-1B65-4F4A-B14B-41FC05B372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EAE5BBBC-F576-4D54-BF67-C00BB1F4F9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90D490E7-12F8-40DC-A9C1-D119667EEF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6C855383-9F21-4BDA-8FCA-22AF3D69FF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FC3E600C-E08A-418E-B30E-2B0FC15DF9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E980D58F-BD3F-4B47-9BD2-888B0D9D19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43544818-9B28-4A71-8D7B-80727A5326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101FFBC7-035F-48C5-91FA-4A4973FCD6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D6195BC5-BB4E-4F3F-8378-0B308B4252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02404171-AF5C-4FA1-9D4E-DCF75562BD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BAD45A86-9385-473D-9DBF-565E0A94AF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DBA5A228-913F-4D4F-AB25-537293624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A87E8BFE-D92E-4EB3-ADD1-FB75CAA683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08756FCD-8335-4089-B4EE-13D629E53E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A9707D7B-937E-4DC3-87BA-B7B7042682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AB1A72DC-3F29-4488-9051-C21E1CBB7E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956DAD76-815C-4F16-98CF-8E8BE1965B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1AF2F8C5-6691-4EBD-B42E-4B17DF1ED2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D32ED14D-1C00-41C8-849C-030A1434E4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62F296F5-9867-45CA-BF0A-EF216F6A80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3B72471-9DB5-428B-AF52-E11E03B9FD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B8656B49-5277-4610-BD7B-F5D98170B5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F1A47399-8F78-4DB1-BD21-1166BCB267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9" name="Right Triangle 78">
            <a:extLst>
              <a:ext uri="{FF2B5EF4-FFF2-40B4-BE49-F238E27FC236}">
                <a16:creationId xmlns:a16="http://schemas.microsoft.com/office/drawing/2014/main" id="{F952A221-69C2-46B3-890D-354CA59616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1093" y="1525300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EE67674-F36F-1BAD-56A8-B69222E12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8" y="722904"/>
            <a:ext cx="5408713" cy="1410378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200" dirty="0"/>
              <a:t>Features </a:t>
            </a:r>
            <a:r>
              <a:rPr lang="en-US" sz="4200" dirty="0" err="1"/>
              <a:t>Categóricas</a:t>
            </a:r>
            <a:r>
              <a:rPr lang="en-US" sz="4200" dirty="0"/>
              <a:t>: Sports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E832231-1B2A-2004-07AF-A482BB56C4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8820" y="2340144"/>
            <a:ext cx="6362697" cy="3801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9018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748618E9-EE2D-4864-9EEE-58939BD4FB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17D1EC0-23FF-4FC8-B22D-E34878EAA4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5AB929A7-258C-4469-AAB4-A67D713F7A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A635CDB-2D00-49D5-B26E-0694A25000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4288D7A-F857-418D-92F2-368E841B9F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F1084F50-7F3C-4A4A-877E-FFD9EC7CD8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331E64C1-F4C0-4A94-B319-BB1A0A2450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63D8374-8052-417F-AB69-B97EAC43D5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C7750734-4D51-4019-A003-38A3DE49B4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1B693D1-DBA2-4D3B-9B37-D9EE8C4112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BCD3EA8-E4C0-4AF6-817F-F9F29157A4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A170FB3-B397-4AC9-85FD-65388F26D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BE5EC0B9-49C7-4777-AEC5-B5EF8DE404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902048B-30F7-4434-87A5-140F9BB4B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0500A6E2-A41C-4751-8A4E-9A0C5718D9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FC259517-7BE7-45F9-81C0-3A6362BF14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90652F56-7B71-42B2-AB68-22204A6DF1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059830E-1C3D-4D42-8789-524971CB46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53325A7-86D3-4B52-A7E3-ADDF408B40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6D53F46F-EC12-484C-A4E7-791E57687A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464ED9CA-8950-47B8-A9ED-22B45CE15F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E4429F7B-9FD7-438F-8ECA-3FCAD00618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0C558100-D455-4B41-890C-BCC898B2D1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F2886397-398A-4318-BE16-2CBAC1902F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7D32A3A6-CE6E-4ABD-8522-2C8DC88C07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F9014C09-5B84-4798-8BDE-C80D76E67B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2A29EB9E-ED9D-4C69-8A26-9A7A0A8305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AA2899F9-1795-416F-8F3D-26EEB684DB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E3043474-8625-495C-BD06-3627FD286C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D432CE47-7631-408E-8DDC-79EE378B70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B2C8832D-8B8D-4036-B913-2D36314327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1CCEFEAF-E87B-4FF2-A947-94CABAA061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Right Triangle 41">
            <a:extLst>
              <a:ext uri="{FF2B5EF4-FFF2-40B4-BE49-F238E27FC236}">
                <a16:creationId xmlns:a16="http://schemas.microsoft.com/office/drawing/2014/main" id="{2437C4A8-8E3A-4ADA-93B9-64737CE1A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1093" y="260790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A173122F-D466-4F08-90FA-0038F7AC21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B19EC7B8-C390-4F1B-8960-E6D3245103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7CEE1CC1-2CD0-4957-8A12-48FA80C0CC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34901FEB-A7C2-457B-A124-AD433B041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C76048A8-79AA-454C-BD3E-3004F74268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77B51975-25FE-4328-9815-2AA302F28A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B440B47E-6D3E-4978-B887-B53DA0BFF5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FD94D0A1-D760-40DE-B758-008B93D588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F9E590CB-0538-40D7-9CAC-1BBD39CC27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5D7C67DA-B2AA-46E2-8065-1F862A6F72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C0C2ED54-1B65-4F4A-B14B-41FC05B372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EAE5BBBC-F576-4D54-BF67-C00BB1F4F9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90D490E7-12F8-40DC-A9C1-D119667EEF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6C855383-9F21-4BDA-8FCA-22AF3D69FF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FC3E600C-E08A-418E-B30E-2B0FC15DF9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E980D58F-BD3F-4B47-9BD2-888B0D9D19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43544818-9B28-4A71-8D7B-80727A5326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101FFBC7-035F-48C5-91FA-4A4973FCD6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D6195BC5-BB4E-4F3F-8378-0B308B4252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02404171-AF5C-4FA1-9D4E-DCF75562BD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BAD45A86-9385-473D-9DBF-565E0A94AF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DBA5A228-913F-4D4F-AB25-537293624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A87E8BFE-D92E-4EB3-ADD1-FB75CAA683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08756FCD-8335-4089-B4EE-13D629E53E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A9707D7B-937E-4DC3-87BA-B7B7042682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AB1A72DC-3F29-4488-9051-C21E1CBB7E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956DAD76-815C-4F16-98CF-8E8BE1965B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1AF2F8C5-6691-4EBD-B42E-4B17DF1ED2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D32ED14D-1C00-41C8-849C-030A1434E4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62F296F5-9867-45CA-BF0A-EF216F6A80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3B72471-9DB5-428B-AF52-E11E03B9FD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B8656B49-5277-4610-BD7B-F5D98170B5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F1A47399-8F78-4DB1-BD21-1166BCB267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9" name="Right Triangle 78">
            <a:extLst>
              <a:ext uri="{FF2B5EF4-FFF2-40B4-BE49-F238E27FC236}">
                <a16:creationId xmlns:a16="http://schemas.microsoft.com/office/drawing/2014/main" id="{F952A221-69C2-46B3-890D-354CA59616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1093" y="1525300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EE67674-F36F-1BAD-56A8-B69222E12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8" y="722904"/>
            <a:ext cx="5408713" cy="1410378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200" dirty="0"/>
              <a:t>Features </a:t>
            </a:r>
            <a:r>
              <a:rPr lang="en-US" sz="4200" dirty="0" err="1"/>
              <a:t>Categóricas</a:t>
            </a:r>
            <a:r>
              <a:rPr lang="en-US" sz="4200" dirty="0"/>
              <a:t>: Music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497F5AA-8B2B-FB89-0755-008AEE65B8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8820" y="2340144"/>
            <a:ext cx="6362697" cy="3801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380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roup 83">
            <a:extLst>
              <a:ext uri="{FF2B5EF4-FFF2-40B4-BE49-F238E27FC236}">
                <a16:creationId xmlns:a16="http://schemas.microsoft.com/office/drawing/2014/main" id="{748618E9-EE2D-4864-9EEE-58939BD4FB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317D1EC0-23FF-4FC8-B22D-E34878EAA4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5AB929A7-258C-4469-AAB4-A67D713F7A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DA635CDB-2D00-49D5-B26E-0694A25000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B4288D7A-F857-418D-92F2-368E841B9F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F1084F50-7F3C-4A4A-877E-FFD9EC7CD8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331E64C1-F4C0-4A94-B319-BB1A0A2450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363D8374-8052-417F-AB69-B97EAC43D5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C7750734-4D51-4019-A003-38A3DE49B4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71B693D1-DBA2-4D3B-9B37-D9EE8C4112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1BCD3EA8-E4C0-4AF6-817F-F9F29157A4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7A170FB3-B397-4AC9-85FD-65388F26D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BE5EC0B9-49C7-4777-AEC5-B5EF8DE404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7902048B-30F7-4434-87A5-140F9BB4B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0500A6E2-A41C-4751-8A4E-9A0C5718D9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FC259517-7BE7-45F9-81C0-3A6362BF14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90652F56-7B71-42B2-AB68-22204A6DF1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1059830E-1C3D-4D42-8789-524971CB46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B53325A7-86D3-4B52-A7E3-ADDF408B40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6D53F46F-EC12-484C-A4E7-791E57687A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464ED9CA-8950-47B8-A9ED-22B45CE15F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E4429F7B-9FD7-438F-8ECA-3FCAD00618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0C558100-D455-4B41-890C-BCC898B2D1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F2886397-398A-4318-BE16-2CBAC1902F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7D32A3A6-CE6E-4ABD-8522-2C8DC88C07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F9014C09-5B84-4798-8BDE-C80D76E67B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2A29EB9E-ED9D-4C69-8A26-9A7A0A8305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AA2899F9-1795-416F-8F3D-26EEB684DB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E3043474-8625-495C-BD06-3627FD286C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D432CE47-7631-408E-8DDC-79EE378B70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B2C8832D-8B8D-4036-B913-2D36314327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1CCEFEAF-E87B-4FF2-A947-94CABAA061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7" name="Right Triangle 116">
            <a:extLst>
              <a:ext uri="{FF2B5EF4-FFF2-40B4-BE49-F238E27FC236}">
                <a16:creationId xmlns:a16="http://schemas.microsoft.com/office/drawing/2014/main" id="{2437C4A8-8E3A-4ADA-93B9-64737CE1A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1093" y="260790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119" name="Rectangle 118">
            <a:extLst>
              <a:ext uri="{FF2B5EF4-FFF2-40B4-BE49-F238E27FC236}">
                <a16:creationId xmlns:a16="http://schemas.microsoft.com/office/drawing/2014/main" id="{A173122F-D466-4F08-90FA-0038F7AC21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B19EC7B8-C390-4F1B-8960-E6D3245103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7CEE1CC1-2CD0-4957-8A12-48FA80C0CC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34901FEB-A7C2-457B-A124-AD433B041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C76048A8-79AA-454C-BD3E-3004F74268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77B51975-25FE-4328-9815-2AA302F28A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B440B47E-6D3E-4978-B887-B53DA0BFF5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FD94D0A1-D760-40DE-B758-008B93D588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F9E590CB-0538-40D7-9CAC-1BBD39CC27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5D7C67DA-B2AA-46E2-8065-1F862A6F72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C0C2ED54-1B65-4F4A-B14B-41FC05B372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EAE5BBBC-F576-4D54-BF67-C00BB1F4F9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90D490E7-12F8-40DC-A9C1-D119667EEF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6C855383-9F21-4BDA-8FCA-22AF3D69FF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FC3E600C-E08A-418E-B30E-2B0FC15DF9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E980D58F-BD3F-4B47-9BD2-888B0D9D19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43544818-9B28-4A71-8D7B-80727A5326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101FFBC7-035F-48C5-91FA-4A4973FCD6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D6195BC5-BB4E-4F3F-8378-0B308B4252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02404171-AF5C-4FA1-9D4E-DCF75562BD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BAD45A86-9385-473D-9DBF-565E0A94AF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DBA5A228-913F-4D4F-AB25-537293624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A87E8BFE-D92E-4EB3-ADD1-FB75CAA683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08756FCD-8335-4089-B4EE-13D629E53E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A9707D7B-937E-4DC3-87BA-B7B7042682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AB1A72DC-3F29-4488-9051-C21E1CBB7E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956DAD76-815C-4F16-98CF-8E8BE1965B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1AF2F8C5-6691-4EBD-B42E-4B17DF1ED2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D32ED14D-1C00-41C8-849C-030A1434E4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62F296F5-9867-45CA-BF0A-EF216F6A80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53B72471-9DB5-428B-AF52-E11E03B9FD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B8656B49-5277-4610-BD7B-F5D98170B5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F1A47399-8F78-4DB1-BD21-1166BCB267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4" name="Right Triangle 153">
            <a:extLst>
              <a:ext uri="{FF2B5EF4-FFF2-40B4-BE49-F238E27FC236}">
                <a16:creationId xmlns:a16="http://schemas.microsoft.com/office/drawing/2014/main" id="{F952A221-69C2-46B3-890D-354CA59616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1093" y="1525300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EE67674-F36F-1BAD-56A8-B69222E12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8" y="722904"/>
            <a:ext cx="5408713" cy="1410378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US" sz="4600" dirty="0"/>
              <a:t>Features </a:t>
            </a:r>
            <a:r>
              <a:rPr lang="en-US" sz="4600" dirty="0" err="1"/>
              <a:t>Categóricas</a:t>
            </a:r>
            <a:r>
              <a:rPr lang="en-US" sz="4600" dirty="0"/>
              <a:t>: Volunteering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89868FF-3FFB-D2C4-7272-6131626D5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8820" y="2340144"/>
            <a:ext cx="6362697" cy="3801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2978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Group 9">
            <a:extLst>
              <a:ext uri="{FF2B5EF4-FFF2-40B4-BE49-F238E27FC236}">
                <a16:creationId xmlns:a16="http://schemas.microsoft.com/office/drawing/2014/main" id="{748618E9-EE2D-4864-9EEE-58939BD4FB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317D1EC0-23FF-4FC8-B22D-E34878EAA4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AB929A7-258C-4469-AAB4-A67D713F7A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DA635CDB-2D00-49D5-B26E-0694A25000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4288D7A-F857-418D-92F2-368E841B9F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1084F50-7F3C-4A4A-877E-FFD9EC7CD8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31E64C1-F4C0-4A94-B319-BB1A0A2450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363D8374-8052-417F-AB69-B97EAC43D5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C7750734-4D51-4019-A003-38A3DE49B4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71B693D1-DBA2-4D3B-9B37-D9EE8C4112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1BCD3EA8-E4C0-4AF6-817F-F9F29157A4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7A170FB3-B397-4AC9-85FD-65388F26D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BE5EC0B9-49C7-4777-AEC5-B5EF8DE404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902048B-30F7-4434-87A5-140F9BB4B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0500A6E2-A41C-4751-8A4E-9A0C5718D9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C259517-7BE7-45F9-81C0-3A6362BF14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90652F56-7B71-42B2-AB68-22204A6DF1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1059830E-1C3D-4D42-8789-524971CB46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53325A7-86D3-4B52-A7E3-ADDF408B40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6D53F46F-EC12-484C-A4E7-791E57687A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464ED9CA-8950-47B8-A9ED-22B45CE15F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4429F7B-9FD7-438F-8ECA-3FCAD00618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0C558100-D455-4B41-890C-BCC898B2D1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2886397-398A-4318-BE16-2CBAC1902F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7D32A3A6-CE6E-4ABD-8522-2C8DC88C07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F9014C09-5B84-4798-8BDE-C80D76E67B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2A29EB9E-ED9D-4C69-8A26-9A7A0A8305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AA2899F9-1795-416F-8F3D-26EEB684DB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E3043474-8625-495C-BD06-3627FD286C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D432CE47-7631-408E-8DDC-79EE378B70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B2C8832D-8B8D-4036-B913-2D36314327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1CCEFEAF-E87B-4FF2-A947-94CABAA061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3" name="Right Triangle 42">
            <a:extLst>
              <a:ext uri="{FF2B5EF4-FFF2-40B4-BE49-F238E27FC236}">
                <a16:creationId xmlns:a16="http://schemas.microsoft.com/office/drawing/2014/main" id="{2437C4A8-8E3A-4ADA-93B9-64737CE1A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1093" y="260790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84" name="Rectangle 44">
            <a:extLst>
              <a:ext uri="{FF2B5EF4-FFF2-40B4-BE49-F238E27FC236}">
                <a16:creationId xmlns:a16="http://schemas.microsoft.com/office/drawing/2014/main" id="{A173122F-D466-4F08-90FA-0038F7AC21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85" name="Group 46">
            <a:extLst>
              <a:ext uri="{FF2B5EF4-FFF2-40B4-BE49-F238E27FC236}">
                <a16:creationId xmlns:a16="http://schemas.microsoft.com/office/drawing/2014/main" id="{B19EC7B8-C390-4F1B-8960-E6D3245103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7CEE1CC1-2CD0-4957-8A12-48FA80C0CC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34901FEB-A7C2-457B-A124-AD433B041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C76048A8-79AA-454C-BD3E-3004F74268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77B51975-25FE-4328-9815-2AA302F28A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B440B47E-6D3E-4978-B887-B53DA0BFF5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FD94D0A1-D760-40DE-B758-008B93D588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F9E590CB-0538-40D7-9CAC-1BBD39CC27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5D7C67DA-B2AA-46E2-8065-1F862A6F72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C0C2ED54-1B65-4F4A-B14B-41FC05B372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EAE5BBBC-F576-4D54-BF67-C00BB1F4F9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90D490E7-12F8-40DC-A9C1-D119667EEF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6C855383-9F21-4BDA-8FCA-22AF3D69FF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FC3E600C-E08A-418E-B30E-2B0FC15DF9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E980D58F-BD3F-4B47-9BD2-888B0D9D19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43544818-9B28-4A71-8D7B-80727A5326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101FFBC7-035F-48C5-91FA-4A4973FCD6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D6195BC5-BB4E-4F3F-8378-0B308B4252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02404171-AF5C-4FA1-9D4E-DCF75562BD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BAD45A86-9385-473D-9DBF-565E0A94AF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DBA5A228-913F-4D4F-AB25-537293624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A87E8BFE-D92E-4EB3-ADD1-FB75CAA683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08756FCD-8335-4089-B4EE-13D629E53E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A9707D7B-937E-4DC3-87BA-B7B7042682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AB1A72DC-3F29-4488-9051-C21E1CBB7E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956DAD76-815C-4F16-98CF-8E8BE1965B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1AF2F8C5-6691-4EBD-B42E-4B17DF1ED2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D32ED14D-1C00-41C8-849C-030A1434E4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62F296F5-9867-45CA-BF0A-EF216F6A80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53B72471-9DB5-428B-AF52-E11E03B9FD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B8656B49-5277-4610-BD7B-F5D98170B5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F1A47399-8F78-4DB1-BD21-1166BCB267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6" name="Right Triangle 79">
            <a:extLst>
              <a:ext uri="{FF2B5EF4-FFF2-40B4-BE49-F238E27FC236}">
                <a16:creationId xmlns:a16="http://schemas.microsoft.com/office/drawing/2014/main" id="{F952A221-69C2-46B3-890D-354CA59616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1093" y="1525300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1F88CE5-18D3-212C-59A1-02A5005F2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8" y="722904"/>
            <a:ext cx="5408713" cy="1410378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600"/>
              <a:t>Resultados obtenidos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52A72F6-3A25-997A-23B5-2918FCA9C9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110" b="16543"/>
          <a:stretch/>
        </p:blipFill>
        <p:spPr>
          <a:xfrm>
            <a:off x="1156264" y="2340144"/>
            <a:ext cx="9368752" cy="3801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3725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48618E9-EE2D-4864-9EEE-58939BD4FB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317D1EC0-23FF-4FC8-B22D-E34878EAA4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5AB929A7-258C-4469-AAB4-A67D713F7A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DA635CDB-2D00-49D5-B26E-0694A25000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B4288D7A-F857-418D-92F2-368E841B9F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F1084F50-7F3C-4A4A-877E-FFD9EC7CD8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31E64C1-F4C0-4A94-B319-BB1A0A2450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363D8374-8052-417F-AB69-B97EAC43D5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7750734-4D51-4019-A003-38A3DE49B4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1B693D1-DBA2-4D3B-9B37-D9EE8C4112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BCD3EA8-E4C0-4AF6-817F-F9F29157A4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7A170FB3-B397-4AC9-85FD-65388F26D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BE5EC0B9-49C7-4777-AEC5-B5EF8DE404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7902048B-30F7-4434-87A5-140F9BB4B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0500A6E2-A41C-4751-8A4E-9A0C5718D9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FC259517-7BE7-45F9-81C0-3A6362BF14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90652F56-7B71-42B2-AB68-22204A6DF1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059830E-1C3D-4D42-8789-524971CB46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B53325A7-86D3-4B52-A7E3-ADDF408B40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6D53F46F-EC12-484C-A4E7-791E57687A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64ED9CA-8950-47B8-A9ED-22B45CE15F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E4429F7B-9FD7-438F-8ECA-3FCAD00618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0C558100-D455-4B41-890C-BCC898B2D1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2886397-398A-4318-BE16-2CBAC1902F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D32A3A6-CE6E-4ABD-8522-2C8DC88C07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9014C09-5B84-4798-8BDE-C80D76E67B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2A29EB9E-ED9D-4C69-8A26-9A7A0A8305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AA2899F9-1795-416F-8F3D-26EEB684DB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E3043474-8625-495C-BD06-3627FD286C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D432CE47-7631-408E-8DDC-79EE378B70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B2C8832D-8B8D-4036-B913-2D36314327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38">
              <a:extLst>
                <a:ext uri="{FF2B5EF4-FFF2-40B4-BE49-F238E27FC236}">
                  <a16:creationId xmlns:a16="http://schemas.microsoft.com/office/drawing/2014/main" id="{1CCEFEAF-E87B-4FF2-A947-94CABAA061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Right Triangle 40">
            <a:extLst>
              <a:ext uri="{FF2B5EF4-FFF2-40B4-BE49-F238E27FC236}">
                <a16:creationId xmlns:a16="http://schemas.microsoft.com/office/drawing/2014/main" id="{2437C4A8-8E3A-4ADA-93B9-64737CE1A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1093" y="260790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4E1EF4E8-5513-4BF5-BC41-04645281C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3848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C2034FA5-2802-2490-8AD5-D27218599A9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8652" b="15098"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  <p:grpSp>
        <p:nvGrpSpPr>
          <p:cNvPr id="45" name="Group 44">
            <a:extLst>
              <a:ext uri="{FF2B5EF4-FFF2-40B4-BE49-F238E27FC236}">
                <a16:creationId xmlns:a16="http://schemas.microsoft.com/office/drawing/2014/main" id="{4A1F22E2-9813-4EBC-A701-AAAA6ED15D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7F8B7518-BB87-4DEF-913D-A2C5C7E898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27FA77DC-D6FA-4AF0-A95F-D85CBE0CE9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8B31CC20-67CB-426B-9FFC-86FBB5EA6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EF16F19F-AFAD-4BB8-BADC-94042BA78F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6A21872D-2D68-4EB1-A577-7F00EF355B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7B199ACF-202D-4583-B640-4C058ED565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E3BC0596-61D3-4355-A982-C094F43CBB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F851CA5D-B2E2-4379-B91C-7B20CCE967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22794494-F766-402C-9809-2B7281C264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034BC5DD-5792-4415-B452-36FC7DB9D7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12D5BC48-7901-4D5B-AD85-A6FCC73C24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A7ABEFD0-8063-4DE5-9CA3-737A677507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CAA24B3D-8D0A-479A-B1D0-06EF71D6F8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8F56DE0E-53B5-4582-80B2-722B3BCFE2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25883FE8-A185-4697-8586-55EED58A55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68896C73-323B-4B40-8CA7-A60CB0C668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BEF23969-C27D-45AA-837C-C07705B0AD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C3FEA341-5A10-448E-A0F8-6D0718B852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E61EE197-BD9A-4965-84E0-BB65569A7D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F6FCEBE5-19AB-4C9B-8AC6-78A104965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A0E1E700-F8E3-4452-95DE-C8B0FE50A2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5C295082-1371-47D6-A2AB-35BE9A7F28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E1A10ADB-4739-4067-852F-DFA06CC8EC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D406801A-B91F-4D65-8E7B-2273ADD21F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662C9FE0-C4B7-41D4-B2F5-B9C177CCBB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4B487A2F-0D93-4B96-A88E-A7C3050D62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E94C9A55-5148-43BC-9F3C-1EA2B7BC5D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38B2033D-57C6-4263-BCBC-4F717C9622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41D041FE-8BBF-4472-9BA9-274FF791E2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2F09DF04-1192-4720-BC8C-10F3AA1C44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D24BB435-2932-44F7-AC2E-D5A16116EB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8" name="Freeform: Shape 77">
            <a:extLst>
              <a:ext uri="{FF2B5EF4-FFF2-40B4-BE49-F238E27FC236}">
                <a16:creationId xmlns:a16="http://schemas.microsoft.com/office/drawing/2014/main" id="{445FE972-3FD1-42A0-917A-5FC226BB7D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215" y="3657600"/>
            <a:ext cx="12198214" cy="3200399"/>
          </a:xfrm>
          <a:custGeom>
            <a:avLst/>
            <a:gdLst>
              <a:gd name="connsiteX0" fmla="*/ 8951169 w 12179808"/>
              <a:gd name="connsiteY0" fmla="*/ 14 h 3200399"/>
              <a:gd name="connsiteX1" fmla="*/ 11653845 w 12179808"/>
              <a:gd name="connsiteY1" fmla="*/ 98641 h 3200399"/>
              <a:gd name="connsiteX2" fmla="*/ 12178450 w 12179808"/>
              <a:gd name="connsiteY2" fmla="*/ 134761 h 3200399"/>
              <a:gd name="connsiteX3" fmla="*/ 12178450 w 12179808"/>
              <a:gd name="connsiteY3" fmla="*/ 852282 h 3200399"/>
              <a:gd name="connsiteX4" fmla="*/ 12179808 w 12179808"/>
              <a:gd name="connsiteY4" fmla="*/ 852282 h 3200399"/>
              <a:gd name="connsiteX5" fmla="*/ 12179808 w 12179808"/>
              <a:gd name="connsiteY5" fmla="*/ 1752600 h 3200399"/>
              <a:gd name="connsiteX6" fmla="*/ 12179808 w 12179808"/>
              <a:gd name="connsiteY6" fmla="*/ 1981199 h 3200399"/>
              <a:gd name="connsiteX7" fmla="*/ 12179808 w 12179808"/>
              <a:gd name="connsiteY7" fmla="*/ 3200399 h 3200399"/>
              <a:gd name="connsiteX8" fmla="*/ 0 w 12179808"/>
              <a:gd name="connsiteY8" fmla="*/ 3200399 h 3200399"/>
              <a:gd name="connsiteX9" fmla="*/ 0 w 12179808"/>
              <a:gd name="connsiteY9" fmla="*/ 1981199 h 3200399"/>
              <a:gd name="connsiteX10" fmla="*/ 0 w 12179808"/>
              <a:gd name="connsiteY10" fmla="*/ 1752600 h 3200399"/>
              <a:gd name="connsiteX11" fmla="*/ 0 w 12179808"/>
              <a:gd name="connsiteY11" fmla="*/ 940776 h 3200399"/>
              <a:gd name="connsiteX12" fmla="*/ 0 w 12179808"/>
              <a:gd name="connsiteY12" fmla="*/ 852282 h 3200399"/>
              <a:gd name="connsiteX13" fmla="*/ 0 w 12179808"/>
              <a:gd name="connsiteY13" fmla="*/ 475166 h 3200399"/>
              <a:gd name="connsiteX14" fmla="*/ 8951169 w 12179808"/>
              <a:gd name="connsiteY14" fmla="*/ 14 h 3200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179808" h="3200399">
                <a:moveTo>
                  <a:pt x="8951169" y="14"/>
                </a:moveTo>
                <a:cubicBezTo>
                  <a:pt x="9704520" y="748"/>
                  <a:pt x="10578586" y="29202"/>
                  <a:pt x="11653845" y="98641"/>
                </a:cubicBezTo>
                <a:lnTo>
                  <a:pt x="12178450" y="134761"/>
                </a:lnTo>
                <a:lnTo>
                  <a:pt x="12178450" y="852282"/>
                </a:lnTo>
                <a:lnTo>
                  <a:pt x="12179808" y="852282"/>
                </a:lnTo>
                <a:lnTo>
                  <a:pt x="12179808" y="1752600"/>
                </a:lnTo>
                <a:lnTo>
                  <a:pt x="12179808" y="1981199"/>
                </a:lnTo>
                <a:lnTo>
                  <a:pt x="12179808" y="3200399"/>
                </a:lnTo>
                <a:lnTo>
                  <a:pt x="0" y="3200399"/>
                </a:lnTo>
                <a:lnTo>
                  <a:pt x="0" y="1981199"/>
                </a:lnTo>
                <a:lnTo>
                  <a:pt x="0" y="1752600"/>
                </a:lnTo>
                <a:lnTo>
                  <a:pt x="0" y="940776"/>
                </a:lnTo>
                <a:lnTo>
                  <a:pt x="0" y="852282"/>
                </a:lnTo>
                <a:lnTo>
                  <a:pt x="0" y="475166"/>
                </a:lnTo>
                <a:cubicBezTo>
                  <a:pt x="4768989" y="475166"/>
                  <a:pt x="5812206" y="-3043"/>
                  <a:pt x="8951169" y="14"/>
                </a:cubicBezTo>
                <a:close/>
              </a:path>
            </a:pathLst>
          </a:cu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989A434-561C-A4A2-490C-62E515D71A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25" y="4453656"/>
            <a:ext cx="10325635" cy="97515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Modelo de Regresión</a:t>
            </a:r>
          </a:p>
        </p:txBody>
      </p:sp>
    </p:spTree>
    <p:extLst>
      <p:ext uri="{BB962C8B-B14F-4D97-AF65-F5344CB8AC3E}">
        <p14:creationId xmlns:p14="http://schemas.microsoft.com/office/powerpoint/2010/main" val="52232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Group 9">
            <a:extLst>
              <a:ext uri="{FF2B5EF4-FFF2-40B4-BE49-F238E27FC236}">
                <a16:creationId xmlns:a16="http://schemas.microsoft.com/office/drawing/2014/main" id="{748618E9-EE2D-4864-9EEE-58939BD4FB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317D1EC0-23FF-4FC8-B22D-E34878EAA4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11">
              <a:extLst>
                <a:ext uri="{FF2B5EF4-FFF2-40B4-BE49-F238E27FC236}">
                  <a16:creationId xmlns:a16="http://schemas.microsoft.com/office/drawing/2014/main" id="{5AB929A7-258C-4469-AAB4-A67D713F7A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DA635CDB-2D00-49D5-B26E-0694A25000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4288D7A-F857-418D-92F2-368E841B9F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1084F50-7F3C-4A4A-877E-FFD9EC7CD8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31E64C1-F4C0-4A94-B319-BB1A0A2450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363D8374-8052-417F-AB69-B97EAC43D5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C7750734-4D51-4019-A003-38A3DE49B4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71B693D1-DBA2-4D3B-9B37-D9EE8C4112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1BCD3EA8-E4C0-4AF6-817F-F9F29157A4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7A170FB3-B397-4AC9-85FD-65388F26D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BE5EC0B9-49C7-4777-AEC5-B5EF8DE404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902048B-30F7-4434-87A5-140F9BB4B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0500A6E2-A41C-4751-8A4E-9A0C5718D9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C259517-7BE7-45F9-81C0-3A6362BF14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90652F56-7B71-42B2-AB68-22204A6DF1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1059830E-1C3D-4D42-8789-524971CB46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53325A7-86D3-4B52-A7E3-ADDF408B40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6D53F46F-EC12-484C-A4E7-791E57687A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464ED9CA-8950-47B8-A9ED-22B45CE15F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4429F7B-9FD7-438F-8ECA-3FCAD00618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0C558100-D455-4B41-890C-BCC898B2D1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2886397-398A-4318-BE16-2CBAC1902F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7D32A3A6-CE6E-4ABD-8522-2C8DC88C07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F9014C09-5B84-4798-8BDE-C80D76E67B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2A29EB9E-ED9D-4C69-8A26-9A7A0A8305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AA2899F9-1795-416F-8F3D-26EEB684DB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E3043474-8625-495C-BD06-3627FD286C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D432CE47-7631-408E-8DDC-79EE378B70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B2C8832D-8B8D-4036-B913-2D36314327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1CCEFEAF-E87B-4FF2-A947-94CABAA061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Right Triangle 42">
            <a:extLst>
              <a:ext uri="{FF2B5EF4-FFF2-40B4-BE49-F238E27FC236}">
                <a16:creationId xmlns:a16="http://schemas.microsoft.com/office/drawing/2014/main" id="{2437C4A8-8E3A-4ADA-93B9-64737CE1A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1093" y="260790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82" name="Rectangle 44">
            <a:extLst>
              <a:ext uri="{FF2B5EF4-FFF2-40B4-BE49-F238E27FC236}">
                <a16:creationId xmlns:a16="http://schemas.microsoft.com/office/drawing/2014/main" id="{13B6DAC6-0186-4D62-AD69-90B9C0411E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A0297160-077C-4B0C-9F1E-6519CEDB84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31F77CDE-CC8E-40E6-8745-8D7CB6208F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83FCA172-142C-4352-A938-33B43EC3BE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253BB53B-6660-4F6B-8C3C-4EAA148CFF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921D1E67-3038-4399-8F14-244731FAE3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B9A17FB9-5481-4E6D-A157-C4A1D8F297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9B5B4D4B-6074-48B5-B7D7-5B22BDC2AD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DFE68CF5-4975-4F0E-98F8-E40F12E8FE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B63AD0D6-BFAB-41EE-A0DD-BFEB6844D1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A7EA9615-8E94-4E0C-BAF0-C52132326C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96A76D71-0BE7-402F-BF24-CB0154E2A0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8B18C09B-8FB5-4D88-B4FF-2090E7818F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3A06FA18-2473-40B2-8AE0-DEDDC5E9A3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F187746C-FE57-4160-B924-6B283B3323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D7337AAE-EB93-4FBD-9904-0366412607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D6FA7169-C5DB-4F02-935F-AA39EDA4B7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A4195B93-DBB3-4197-8D91-A786D4753A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3F2FF9EB-46CC-4A22-AF8A-9D11BC9666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2631DADE-538C-4EA4-9D90-3AED82E01B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035A7E2F-77A0-48A1-A881-1A12940D8F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5AC39BAD-DB08-4260-BCE5-4E1FB09A44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468F31ED-A97B-4A9A-9F56-221FFB7A31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362574E-3A61-4C31-915F-F541B7BE08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132BD431-3E1E-4528-AC59-5A23CE4CBA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7DE7131F-209C-4427-96DA-26E0E973EE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3283DFDB-6A1C-41B8-B590-9660646991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1DA3D6B3-30E3-4C45-A709-4F775DB846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8F481924-9C4A-4A91-8AB4-D796F33D73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3787DCF-DA69-4379-94AB-C361DF3260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753DC9D9-196D-4C02-982F-935945BD57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E2AF9976-A85B-4FAC-ACA0-7B4F06D180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BFD38ACD-F4A1-4970-BE99-87B0A04829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0" name="Right Triangle 79">
            <a:extLst>
              <a:ext uri="{FF2B5EF4-FFF2-40B4-BE49-F238E27FC236}">
                <a16:creationId xmlns:a16="http://schemas.microsoft.com/office/drawing/2014/main" id="{429C64BC-8915-422E-9361-EE04C48FFD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1094" y="261028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3C255AD-3787-BF84-253A-9E49C371F0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8" y="722903"/>
            <a:ext cx="3930417" cy="2479772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5400" dirty="0" err="1"/>
              <a:t>Selección</a:t>
            </a:r>
            <a:r>
              <a:rPr lang="en-US" sz="5400" dirty="0"/>
              <a:t> features </a:t>
            </a:r>
            <a:r>
              <a:rPr lang="en-US" sz="5400" dirty="0" err="1"/>
              <a:t>numéricas</a:t>
            </a:r>
            <a:endParaRPr lang="en-US" sz="5400" dirty="0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1A7A1F16-CB38-C1AC-DBBD-0DB36C2BCF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82313" y="714591"/>
            <a:ext cx="6230465" cy="5420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5755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5591A4A5-C00F-4B45-9735-FD2841BF34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7A16FDB6-C8B8-4BB9-B5F6-C9E7D1549A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D65D67BC-2831-45D1-804D-2B848B7FF6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B3254059-39EC-48CC-B948-9EE6B05517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AF3E0572-7D5E-4FAA-B67C-23A9C6D715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2C5F1231-CF22-4258-B764-592B6CB8DC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1B2C5387-42A2-4464-BF18-E70B0227B9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2926F39D-AFC8-4FF6-9211-84AA777176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0D812696-9AF7-4D2B-A041-80C015F33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E6CB557-1E5B-4D2D-9330-8EB4AF7307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A03A4B30-3A15-4294-9BED-E7317857F0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0E7B8343-CDF9-4023-9FBF-F4ADE601B2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9BB30BD5-639D-4F53-BC6C-2A8D0FFFE5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8D7E1947-04B8-4F0B-9E3C-FC4E26D618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83EDB6D6-D309-48D4-87F4-AAED7C57C7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0F2E163F-B043-43B7-85CE-36F2136BAB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1F6CB03C-E3B1-4D22-ABA3-986CC09FB3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39B41E31-EE5F-423F-8B88-3B56009A34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B59D4FE6-B271-4427-8273-0B80EF1366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6F7D26D0-83A1-41B0-82E3-FB5D3E93EE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07E47C02-EBB8-4368-815C-FEDA23368D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8E61DA55-8618-4048-A65A-41E072D9FF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4DFC058B-6608-4509-92E1-D4D0D5BD57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9E3652A3-36D6-4E0C-B7FB-52CD69E9CF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8BF82BE6-B2D5-4FA1-98B4-1E0072C391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AECA553C-C7B8-4353-BC4C-D622087D6F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1F802227-5CA9-40B4-870E-495C7899C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11A19F9E-BB49-4808-8481-77F848C2F4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C53A57BE-F139-4C31-8201-477E20DD2A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99F800EC-2D85-47C7-BFB8-B146DD929C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4478BA6D-3F48-40B1-8227-830029B628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421E6C45-0A76-456E-BDD6-3DCB661262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6" name="Right Triangle 85">
            <a:extLst>
              <a:ext uri="{FF2B5EF4-FFF2-40B4-BE49-F238E27FC236}">
                <a16:creationId xmlns:a16="http://schemas.microsoft.com/office/drawing/2014/main" id="{3C541D4F-11C2-4F36-B2A3-AB9028F2A0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1093" y="2059094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793B9E3-1102-82A0-DA55-DB52721B80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8450" y="-40410"/>
            <a:ext cx="8348830" cy="188117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Separación de features: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CE4A33E-8FFA-8680-2611-9028F9937AC6}"/>
              </a:ext>
            </a:extLst>
          </p:cNvPr>
          <p:cNvSpPr>
            <a:spLocks/>
          </p:cNvSpPr>
          <p:nvPr/>
        </p:nvSpPr>
        <p:spPr>
          <a:xfrm>
            <a:off x="878319" y="2699429"/>
            <a:ext cx="4038652" cy="32768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110000"/>
              </a:lnSpc>
              <a:spcAft>
                <a:spcPts val="600"/>
              </a:spcAft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</a:pPr>
            <a:r>
              <a:rPr lang="en-US" sz="2000" u="sng" dirty="0"/>
              <a:t>Features </a:t>
            </a:r>
            <a:r>
              <a:rPr lang="en-US" sz="2000" u="sng" dirty="0" err="1"/>
              <a:t>numéricas</a:t>
            </a:r>
            <a:r>
              <a:rPr lang="en-US" sz="2000" u="sng" dirty="0"/>
              <a:t>:</a:t>
            </a:r>
          </a:p>
          <a:p>
            <a:pPr marL="251460" lvl="1" indent="-228600">
              <a:lnSpc>
                <a:spcPct val="110000"/>
              </a:lnSpc>
              <a:spcAft>
                <a:spcPts val="600"/>
              </a:spcAft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2"/>
                </a:solidFill>
              </a:rPr>
              <a:t>Study Time Weekly</a:t>
            </a:r>
          </a:p>
          <a:p>
            <a:pPr marL="251460" lvl="1" indent="-228600">
              <a:lnSpc>
                <a:spcPct val="110000"/>
              </a:lnSpc>
              <a:spcAft>
                <a:spcPts val="600"/>
              </a:spcAft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2"/>
                </a:solidFill>
              </a:rPr>
              <a:t>Absences</a:t>
            </a:r>
          </a:p>
        </p:txBody>
      </p:sp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0B557783-B7F6-C640-3CD5-F496B055FDDF}"/>
              </a:ext>
            </a:extLst>
          </p:cNvPr>
          <p:cNvSpPr txBox="1">
            <a:spLocks/>
          </p:cNvSpPr>
          <p:nvPr/>
        </p:nvSpPr>
        <p:spPr>
          <a:xfrm>
            <a:off x="7865638" y="2545739"/>
            <a:ext cx="3856953" cy="37493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5730" indent="-125730" defTabSz="502920">
              <a:lnSpc>
                <a:spcPct val="100000"/>
              </a:lnSpc>
              <a:spcBef>
                <a:spcPts val="550"/>
              </a:spcBef>
            </a:pPr>
            <a:r>
              <a:rPr lang="es-ES" u="sng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Features categóricas:</a:t>
            </a:r>
          </a:p>
          <a:p>
            <a:pPr marL="251460" lvl="1" indent="-125730" defTabSz="502920">
              <a:lnSpc>
                <a:spcPct val="100000"/>
              </a:lnSpc>
              <a:spcBef>
                <a:spcPts val="275"/>
              </a:spcBef>
            </a:pPr>
            <a:r>
              <a:rPr lang="es-ES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Age</a:t>
            </a:r>
          </a:p>
          <a:p>
            <a:pPr marL="251460" lvl="1" indent="-125730" defTabSz="502920">
              <a:lnSpc>
                <a:spcPct val="100000"/>
              </a:lnSpc>
              <a:spcBef>
                <a:spcPts val="275"/>
              </a:spcBef>
            </a:pPr>
            <a:r>
              <a:rPr lang="es-ES" kern="1200" dirty="0" err="1">
                <a:solidFill>
                  <a:schemeClr val="tx2"/>
                </a:solidFill>
                <a:latin typeface="+mn-lt"/>
                <a:ea typeface="+mn-ea"/>
                <a:cs typeface="+mn-cs"/>
              </a:rPr>
              <a:t>Gender</a:t>
            </a:r>
            <a:endParaRPr lang="es-ES" kern="120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  <a:p>
            <a:pPr marL="251460" lvl="1" indent="-125730" defTabSz="502920">
              <a:lnSpc>
                <a:spcPct val="100000"/>
              </a:lnSpc>
              <a:spcBef>
                <a:spcPts val="275"/>
              </a:spcBef>
            </a:pPr>
            <a:r>
              <a:rPr lang="es-ES" kern="1200" dirty="0" err="1">
                <a:solidFill>
                  <a:schemeClr val="tx2"/>
                </a:solidFill>
                <a:latin typeface="+mn-lt"/>
                <a:ea typeface="+mn-ea"/>
                <a:cs typeface="+mn-cs"/>
              </a:rPr>
              <a:t>Ethnicity</a:t>
            </a:r>
            <a:endParaRPr lang="es-ES" kern="120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  <a:p>
            <a:pPr marL="251460" lvl="1" indent="-125730" defTabSz="502920">
              <a:lnSpc>
                <a:spcPct val="100000"/>
              </a:lnSpc>
              <a:spcBef>
                <a:spcPts val="275"/>
              </a:spcBef>
            </a:pPr>
            <a:r>
              <a:rPr lang="es-ES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Parental </a:t>
            </a:r>
            <a:r>
              <a:rPr lang="es-ES" kern="1200" dirty="0" err="1">
                <a:solidFill>
                  <a:schemeClr val="tx2"/>
                </a:solidFill>
                <a:latin typeface="+mn-lt"/>
                <a:ea typeface="+mn-ea"/>
                <a:cs typeface="+mn-cs"/>
              </a:rPr>
              <a:t>Education</a:t>
            </a:r>
            <a:endParaRPr lang="es-ES" kern="120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  <a:p>
            <a:pPr marL="251460" lvl="1" indent="-125730" defTabSz="502920">
              <a:lnSpc>
                <a:spcPct val="100000"/>
              </a:lnSpc>
              <a:spcBef>
                <a:spcPts val="275"/>
              </a:spcBef>
            </a:pPr>
            <a:r>
              <a:rPr lang="es-ES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Parental </a:t>
            </a:r>
            <a:r>
              <a:rPr lang="es-ES" kern="1200" dirty="0" err="1">
                <a:solidFill>
                  <a:schemeClr val="tx2"/>
                </a:solidFill>
                <a:latin typeface="+mn-lt"/>
                <a:ea typeface="+mn-ea"/>
                <a:cs typeface="+mn-cs"/>
              </a:rPr>
              <a:t>Support</a:t>
            </a:r>
            <a:endParaRPr lang="es-ES" kern="120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  <a:p>
            <a:pPr marL="251460" lvl="1" indent="-125730" defTabSz="502920">
              <a:lnSpc>
                <a:spcPct val="100000"/>
              </a:lnSpc>
              <a:spcBef>
                <a:spcPts val="275"/>
              </a:spcBef>
            </a:pPr>
            <a:r>
              <a:rPr lang="es-ES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Extracurricular</a:t>
            </a:r>
          </a:p>
          <a:p>
            <a:pPr marL="251460" lvl="1" indent="-125730" defTabSz="502920">
              <a:lnSpc>
                <a:spcPct val="100000"/>
              </a:lnSpc>
              <a:spcBef>
                <a:spcPts val="275"/>
              </a:spcBef>
            </a:pPr>
            <a:r>
              <a:rPr lang="es-ES" kern="1200" dirty="0" err="1">
                <a:solidFill>
                  <a:schemeClr val="tx2"/>
                </a:solidFill>
                <a:latin typeface="+mn-lt"/>
                <a:ea typeface="+mn-ea"/>
                <a:cs typeface="+mn-cs"/>
              </a:rPr>
              <a:t>Sports</a:t>
            </a:r>
            <a:endParaRPr lang="es-ES" kern="120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  <a:p>
            <a:pPr marL="251460" lvl="1" indent="-125730" defTabSz="502920">
              <a:lnSpc>
                <a:spcPct val="100000"/>
              </a:lnSpc>
              <a:spcBef>
                <a:spcPts val="275"/>
              </a:spcBef>
            </a:pPr>
            <a:r>
              <a:rPr lang="es-ES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Music</a:t>
            </a:r>
          </a:p>
          <a:p>
            <a:pPr marL="251460" lvl="1" indent="-125730" defTabSz="502920">
              <a:lnSpc>
                <a:spcPct val="100000"/>
              </a:lnSpc>
              <a:spcBef>
                <a:spcPts val="275"/>
              </a:spcBef>
            </a:pPr>
            <a:r>
              <a:rPr lang="es-ES" kern="1200" dirty="0" err="1">
                <a:solidFill>
                  <a:schemeClr val="tx2"/>
                </a:solidFill>
                <a:latin typeface="+mn-lt"/>
                <a:ea typeface="+mn-ea"/>
                <a:cs typeface="+mn-cs"/>
              </a:rPr>
              <a:t>Volunteering</a:t>
            </a:r>
            <a:endParaRPr lang="es-ES" dirty="0"/>
          </a:p>
        </p:txBody>
      </p:sp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431FA56C-CC2E-42AC-6B11-5BB6E13D1BCF}"/>
              </a:ext>
            </a:extLst>
          </p:cNvPr>
          <p:cNvSpPr/>
          <p:nvPr/>
        </p:nvSpPr>
        <p:spPr>
          <a:xfrm>
            <a:off x="846799" y="2669395"/>
            <a:ext cx="3019647" cy="1301150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F8ABE600-1351-C9E8-BDAB-6709B198486D}"/>
              </a:ext>
            </a:extLst>
          </p:cNvPr>
          <p:cNvSpPr/>
          <p:nvPr/>
        </p:nvSpPr>
        <p:spPr>
          <a:xfrm>
            <a:off x="7750046" y="2494982"/>
            <a:ext cx="3162017" cy="3382389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073160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748618E9-EE2D-4864-9EEE-58939BD4FB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17D1EC0-23FF-4FC8-B22D-E34878EAA4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5AB929A7-258C-4469-AAB4-A67D713F7A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A635CDB-2D00-49D5-B26E-0694A25000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4288D7A-F857-418D-92F2-368E841B9F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F1084F50-7F3C-4A4A-877E-FFD9EC7CD8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331E64C1-F4C0-4A94-B319-BB1A0A2450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63D8374-8052-417F-AB69-B97EAC43D5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C7750734-4D51-4019-A003-38A3DE49B4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1B693D1-DBA2-4D3B-9B37-D9EE8C4112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BCD3EA8-E4C0-4AF6-817F-F9F29157A4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A170FB3-B397-4AC9-85FD-65388F26D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BE5EC0B9-49C7-4777-AEC5-B5EF8DE404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902048B-30F7-4434-87A5-140F9BB4B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0500A6E2-A41C-4751-8A4E-9A0C5718D9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FC259517-7BE7-45F9-81C0-3A6362BF14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90652F56-7B71-42B2-AB68-22204A6DF1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059830E-1C3D-4D42-8789-524971CB46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53325A7-86D3-4B52-A7E3-ADDF408B40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6D53F46F-EC12-484C-A4E7-791E57687A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464ED9CA-8950-47B8-A9ED-22B45CE15F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E4429F7B-9FD7-438F-8ECA-3FCAD00618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0C558100-D455-4B41-890C-BCC898B2D1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F2886397-398A-4318-BE16-2CBAC1902F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7D32A3A6-CE6E-4ABD-8522-2C8DC88C07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F9014C09-5B84-4798-8BDE-C80D76E67B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2A29EB9E-ED9D-4C69-8A26-9A7A0A8305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AA2899F9-1795-416F-8F3D-26EEB684DB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E3043474-8625-495C-BD06-3627FD286C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D432CE47-7631-408E-8DDC-79EE378B70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B2C8832D-8B8D-4036-B913-2D36314327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1CCEFEAF-E87B-4FF2-A947-94CABAA061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Right Triangle 41">
            <a:extLst>
              <a:ext uri="{FF2B5EF4-FFF2-40B4-BE49-F238E27FC236}">
                <a16:creationId xmlns:a16="http://schemas.microsoft.com/office/drawing/2014/main" id="{2437C4A8-8E3A-4ADA-93B9-64737CE1A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1093" y="260790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13B6DAC6-0186-4D62-AD69-90B9C0411E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A0297160-077C-4B0C-9F1E-6519CEDB84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31F77CDE-CC8E-40E6-8745-8D7CB6208F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83FCA172-142C-4352-A938-33B43EC3BE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253BB53B-6660-4F6B-8C3C-4EAA148CFF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921D1E67-3038-4399-8F14-244731FAE3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B9A17FB9-5481-4E6D-A157-C4A1D8F297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9B5B4D4B-6074-48B5-B7D7-5B22BDC2AD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DFE68CF5-4975-4F0E-98F8-E40F12E8FE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B63AD0D6-BFAB-41EE-A0DD-BFEB6844D1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A7EA9615-8E94-4E0C-BAF0-C52132326C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96A76D71-0BE7-402F-BF24-CB0154E2A0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8B18C09B-8FB5-4D88-B4FF-2090E7818F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3A06FA18-2473-40B2-8AE0-DEDDC5E9A3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F187746C-FE57-4160-B924-6B283B3323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D7337AAE-EB93-4FBD-9904-0366412607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D6FA7169-C5DB-4F02-935F-AA39EDA4B7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A4195B93-DBB3-4197-8D91-A786D4753A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3F2FF9EB-46CC-4A22-AF8A-9D11BC9666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2631DADE-538C-4EA4-9D90-3AED82E01B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035A7E2F-77A0-48A1-A881-1A12940D8F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5AC39BAD-DB08-4260-BCE5-4E1FB09A44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68F31ED-A97B-4A9A-9F56-221FFB7A31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F362574E-3A61-4C31-915F-F541B7BE08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132BD431-3E1E-4528-AC59-5A23CE4CBA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7DE7131F-209C-4427-96DA-26E0E973EE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3283DFDB-6A1C-41B8-B590-9660646991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1DA3D6B3-30E3-4C45-A709-4F775DB846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8F481924-9C4A-4A91-8AB4-D796F33D73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53787DCF-DA69-4379-94AB-C361DF3260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753DC9D9-196D-4C02-982F-935945BD57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E2AF9976-A85B-4FAC-ACA0-7B4F06D180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BFD38ACD-F4A1-4970-BE99-87B0A04829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9" name="Right Triangle 78">
            <a:extLst>
              <a:ext uri="{FF2B5EF4-FFF2-40B4-BE49-F238E27FC236}">
                <a16:creationId xmlns:a16="http://schemas.microsoft.com/office/drawing/2014/main" id="{429C64BC-8915-422E-9361-EE04C48FFD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1094" y="261028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618B982-00C2-4334-2A10-586DA1339E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8" y="722903"/>
            <a:ext cx="3930417" cy="2479772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5400"/>
              <a:t>Selección de features categóricas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1785CF9-DF99-2B70-767B-07C12F9522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078" y="3428997"/>
            <a:ext cx="3930417" cy="2306639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400" dirty="0"/>
              <a:t>El test de ANOVA indica que la </a:t>
            </a:r>
            <a:r>
              <a:rPr lang="en-US" sz="2400" dirty="0" err="1"/>
              <a:t>única</a:t>
            </a:r>
            <a:r>
              <a:rPr lang="en-US" sz="2400" dirty="0"/>
              <a:t> feature </a:t>
            </a:r>
            <a:r>
              <a:rPr lang="en-US" sz="2400" dirty="0" err="1"/>
              <a:t>categórica</a:t>
            </a:r>
            <a:r>
              <a:rPr lang="en-US" sz="2400" dirty="0"/>
              <a:t> de </a:t>
            </a:r>
            <a:r>
              <a:rPr lang="en-US" sz="2400" dirty="0" err="1"/>
              <a:t>interés</a:t>
            </a:r>
            <a:r>
              <a:rPr lang="en-US" sz="2400" dirty="0"/>
              <a:t> es Parental Support. 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83FCACB1-6435-ADCC-6781-CBA36AD503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/>
          <a:stretch/>
        </p:blipFill>
        <p:spPr>
          <a:xfrm>
            <a:off x="6000721" y="714591"/>
            <a:ext cx="4593648" cy="5420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7940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FFCF25-1D51-21A2-72CF-529C7F5F92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9" y="232201"/>
            <a:ext cx="10325000" cy="1442463"/>
          </a:xfrm>
        </p:spPr>
        <p:txBody>
          <a:bodyPr/>
          <a:lstStyle/>
          <a:p>
            <a:r>
              <a:rPr lang="es-ES" dirty="0"/>
              <a:t>Mejor modelo: </a:t>
            </a:r>
            <a:r>
              <a:rPr lang="es-ES" dirty="0" err="1"/>
              <a:t>LinearRegression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0DC7EC6-F28D-9DD9-8999-686AE0B88D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079" y="2340131"/>
            <a:ext cx="4402129" cy="1363189"/>
          </a:xfrm>
        </p:spPr>
        <p:txBody>
          <a:bodyPr/>
          <a:lstStyle/>
          <a:p>
            <a:r>
              <a:rPr lang="es-ES" dirty="0"/>
              <a:t>El mejor modelo después de varias pruebas es el regresor lineal de </a:t>
            </a:r>
            <a:r>
              <a:rPr lang="es-ES" dirty="0" err="1"/>
              <a:t>sklearn.linear_model</a:t>
            </a:r>
            <a:r>
              <a:rPr lang="es-ES" dirty="0"/>
              <a:t>.</a:t>
            </a:r>
          </a:p>
          <a:p>
            <a:endParaRPr lang="es-ES" dirty="0"/>
          </a:p>
        </p:txBody>
      </p:sp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id="{E36A0222-1CE7-C3BE-CF5A-FBFF983572B7}"/>
              </a:ext>
            </a:extLst>
          </p:cNvPr>
          <p:cNvSpPr txBox="1">
            <a:spLocks/>
          </p:cNvSpPr>
          <p:nvPr/>
        </p:nvSpPr>
        <p:spPr>
          <a:xfrm>
            <a:off x="776424" y="4047744"/>
            <a:ext cx="2115719" cy="1363189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RESULTADOS:</a:t>
            </a:r>
          </a:p>
          <a:p>
            <a:pPr lvl="1"/>
            <a:r>
              <a:rPr lang="es-ES" dirty="0"/>
              <a:t>MSE : 0.0674</a:t>
            </a:r>
          </a:p>
          <a:p>
            <a:pPr lvl="1"/>
            <a:r>
              <a:rPr lang="es-ES" dirty="0"/>
              <a:t>MAE : 0.204</a:t>
            </a:r>
          </a:p>
          <a:p>
            <a:pPr lvl="1"/>
            <a:r>
              <a:rPr lang="es-ES" dirty="0"/>
              <a:t>RMSE : 0.2597</a:t>
            </a:r>
          </a:p>
          <a:p>
            <a:pPr lvl="1"/>
            <a:r>
              <a:rPr lang="es-ES" dirty="0"/>
              <a:t>R</a:t>
            </a:r>
            <a:r>
              <a:rPr lang="es-ES" baseline="30000" dirty="0"/>
              <a:t>2</a:t>
            </a:r>
            <a:r>
              <a:rPr lang="es-ES" dirty="0"/>
              <a:t> Score : 0.9184</a:t>
            </a:r>
          </a:p>
          <a:p>
            <a:endParaRPr lang="es-ES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45DFE97E-E3F4-9DA7-9103-1593552DAB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0296" y="2242567"/>
            <a:ext cx="4475280" cy="2898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6321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" name="Group 90">
            <a:extLst>
              <a:ext uri="{FF2B5EF4-FFF2-40B4-BE49-F238E27FC236}">
                <a16:creationId xmlns:a16="http://schemas.microsoft.com/office/drawing/2014/main" id="{748618E9-EE2D-4864-9EEE-58939BD4FB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317D1EC0-23FF-4FC8-B22D-E34878EAA4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5AB929A7-258C-4469-AAB4-A67D713F7A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DA635CDB-2D00-49D5-B26E-0694A25000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B4288D7A-F857-418D-92F2-368E841B9F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F1084F50-7F3C-4A4A-877E-FFD9EC7CD8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331E64C1-F4C0-4A94-B319-BB1A0A2450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363D8374-8052-417F-AB69-B97EAC43D5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C7750734-4D51-4019-A003-38A3DE49B4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71B693D1-DBA2-4D3B-9B37-D9EE8C4112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1BCD3EA8-E4C0-4AF6-817F-F9F29157A4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7A170FB3-B397-4AC9-85FD-65388F26D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BE5EC0B9-49C7-4777-AEC5-B5EF8DE404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7902048B-30F7-4434-87A5-140F9BB4B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0500A6E2-A41C-4751-8A4E-9A0C5718D9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FC259517-7BE7-45F9-81C0-3A6362BF14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90652F56-7B71-42B2-AB68-22204A6DF1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1059830E-1C3D-4D42-8789-524971CB46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B53325A7-86D3-4B52-A7E3-ADDF408B40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6D53F46F-EC12-484C-A4E7-791E57687A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464ED9CA-8950-47B8-A9ED-22B45CE15F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E4429F7B-9FD7-438F-8ECA-3FCAD00618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0C558100-D455-4B41-890C-BCC898B2D1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F2886397-398A-4318-BE16-2CBAC1902F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7D32A3A6-CE6E-4ABD-8522-2C8DC88C07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F9014C09-5B84-4798-8BDE-C80D76E67B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2A29EB9E-ED9D-4C69-8A26-9A7A0A8305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AA2899F9-1795-416F-8F3D-26EEB684DB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E3043474-8625-495C-BD06-3627FD286C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D432CE47-7631-408E-8DDC-79EE378B70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B2C8832D-8B8D-4036-B913-2D36314327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1CCEFEAF-E87B-4FF2-A947-94CABAA061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4" name="Right Triangle 123">
            <a:extLst>
              <a:ext uri="{FF2B5EF4-FFF2-40B4-BE49-F238E27FC236}">
                <a16:creationId xmlns:a16="http://schemas.microsoft.com/office/drawing/2014/main" id="{2437C4A8-8E3A-4ADA-93B9-64737CE1A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1093" y="260790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165" name="Rectangle 125">
            <a:extLst>
              <a:ext uri="{FF2B5EF4-FFF2-40B4-BE49-F238E27FC236}">
                <a16:creationId xmlns:a16="http://schemas.microsoft.com/office/drawing/2014/main" id="{A173122F-D466-4F08-90FA-0038F7AC21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166" name="Group 127">
            <a:extLst>
              <a:ext uri="{FF2B5EF4-FFF2-40B4-BE49-F238E27FC236}">
                <a16:creationId xmlns:a16="http://schemas.microsoft.com/office/drawing/2014/main" id="{B19EC7B8-C390-4F1B-8960-E6D3245103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7CEE1CC1-2CD0-4957-8A12-48FA80C0CC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34901FEB-A7C2-457B-A124-AD433B041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C76048A8-79AA-454C-BD3E-3004F74268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77B51975-25FE-4328-9815-2AA302F28A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B440B47E-6D3E-4978-B887-B53DA0BFF5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FD94D0A1-D760-40DE-B758-008B93D588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F9E590CB-0538-40D7-9CAC-1BBD39CC27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5D7C67DA-B2AA-46E2-8065-1F862A6F72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C0C2ED54-1B65-4F4A-B14B-41FC05B372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EAE5BBBC-F576-4D54-BF67-C00BB1F4F9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90D490E7-12F8-40DC-A9C1-D119667EEF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6C855383-9F21-4BDA-8FCA-22AF3D69FF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FC3E600C-E08A-418E-B30E-2B0FC15DF9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E980D58F-BD3F-4B47-9BD2-888B0D9D19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43544818-9B28-4A71-8D7B-80727A5326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101FFBC7-035F-48C5-91FA-4A4973FCD6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D6195BC5-BB4E-4F3F-8378-0B308B4252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02404171-AF5C-4FA1-9D4E-DCF75562BD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BAD45A86-9385-473D-9DBF-565E0A94AF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DBA5A228-913F-4D4F-AB25-537293624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A87E8BFE-D92E-4EB3-ADD1-FB75CAA683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08756FCD-8335-4089-B4EE-13D629E53E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A9707D7B-937E-4DC3-87BA-B7B7042682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AB1A72DC-3F29-4488-9051-C21E1CBB7E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956DAD76-815C-4F16-98CF-8E8BE1965B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1AF2F8C5-6691-4EBD-B42E-4B17DF1ED2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D32ED14D-1C00-41C8-849C-030A1434E4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62F296F5-9867-45CA-BF0A-EF216F6A80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53B72471-9DB5-428B-AF52-E11E03B9FD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B8656B49-5277-4610-BD7B-F5D98170B5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F1A47399-8F78-4DB1-BD21-1166BCB267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7" name="Right Triangle 160">
            <a:extLst>
              <a:ext uri="{FF2B5EF4-FFF2-40B4-BE49-F238E27FC236}">
                <a16:creationId xmlns:a16="http://schemas.microsoft.com/office/drawing/2014/main" id="{F952A221-69C2-46B3-890D-354CA59616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1093" y="1525300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444D0F5-6C06-AFF1-BBF3-4B14344976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8" y="251929"/>
            <a:ext cx="8332335" cy="1410378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600" dirty="0" err="1"/>
              <a:t>Importancia</a:t>
            </a:r>
            <a:r>
              <a:rPr lang="en-US" sz="4600" dirty="0"/>
              <a:t> de las features </a:t>
            </a:r>
          </a:p>
        </p:txBody>
      </p:sp>
      <p:pic>
        <p:nvPicPr>
          <p:cNvPr id="11" name="Marcador de contenido 10">
            <a:extLst>
              <a:ext uri="{FF2B5EF4-FFF2-40B4-BE49-F238E27FC236}">
                <a16:creationId xmlns:a16="http://schemas.microsoft.com/office/drawing/2014/main" id="{E65A9C68-C1A7-3ADB-10B7-4175C88ED1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7167" y="2340144"/>
            <a:ext cx="7106002" cy="3801712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F99C7E21-8E5C-0555-C38F-9E2B63AEF9BC}"/>
              </a:ext>
            </a:extLst>
          </p:cNvPr>
          <p:cNvSpPr txBox="1"/>
          <p:nvPr/>
        </p:nvSpPr>
        <p:spPr>
          <a:xfrm>
            <a:off x="1034473" y="1832759"/>
            <a:ext cx="7988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El tiempo de estudio semanal y las ausencias han sido estandarizadas.</a:t>
            </a:r>
          </a:p>
        </p:txBody>
      </p:sp>
    </p:spTree>
    <p:extLst>
      <p:ext uri="{BB962C8B-B14F-4D97-AF65-F5344CB8AC3E}">
        <p14:creationId xmlns:p14="http://schemas.microsoft.com/office/powerpoint/2010/main" val="1487490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E67674-F36F-1BAD-56A8-B69222E12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9" y="725951"/>
            <a:ext cx="10325000" cy="1176001"/>
          </a:xfrm>
        </p:spPr>
        <p:txBody>
          <a:bodyPr/>
          <a:lstStyle/>
          <a:p>
            <a:r>
              <a:rPr lang="es-ES" dirty="0"/>
              <a:t>Features numéricas: </a:t>
            </a:r>
            <a:r>
              <a:rPr lang="es-ES" dirty="0" err="1"/>
              <a:t>Study</a:t>
            </a:r>
            <a:r>
              <a:rPr lang="es-ES" dirty="0"/>
              <a:t> Time </a:t>
            </a:r>
            <a:r>
              <a:rPr lang="es-ES" dirty="0" err="1"/>
              <a:t>Weekly</a:t>
            </a:r>
            <a:endParaRPr lang="es-E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A29154B-01C6-A457-C581-E7BA985F80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7991" y="2113550"/>
            <a:ext cx="6651175" cy="4333941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23508563-68F6-0C34-D740-71B3E94F19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5228" y="3429000"/>
            <a:ext cx="1810107" cy="1544216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3FBA9019-0860-780D-2ADD-E8C2B7028318}"/>
              </a:ext>
            </a:extLst>
          </p:cNvPr>
          <p:cNvSpPr txBox="1"/>
          <p:nvPr/>
        </p:nvSpPr>
        <p:spPr>
          <a:xfrm>
            <a:off x="9741317" y="3059668"/>
            <a:ext cx="1977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Datos relevantes</a:t>
            </a:r>
          </a:p>
        </p:txBody>
      </p:sp>
    </p:spTree>
    <p:extLst>
      <p:ext uri="{BB962C8B-B14F-4D97-AF65-F5344CB8AC3E}">
        <p14:creationId xmlns:p14="http://schemas.microsoft.com/office/powerpoint/2010/main" val="21591038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E67674-F36F-1BAD-56A8-B69222E12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9" y="725951"/>
            <a:ext cx="10325000" cy="1176001"/>
          </a:xfrm>
        </p:spPr>
        <p:txBody>
          <a:bodyPr/>
          <a:lstStyle/>
          <a:p>
            <a:r>
              <a:rPr lang="es-ES" dirty="0"/>
              <a:t>Features numéricas: </a:t>
            </a:r>
            <a:r>
              <a:rPr lang="es-ES" dirty="0" err="1"/>
              <a:t>Absences</a:t>
            </a:r>
            <a:endParaRPr lang="es-E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3481724-A851-5563-FAE6-1D233F6DD4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2197" y="1901952"/>
            <a:ext cx="7167606" cy="4661927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25225422-C318-10CC-5860-A653A574EA6B}"/>
              </a:ext>
            </a:extLst>
          </p:cNvPr>
          <p:cNvSpPr txBox="1"/>
          <p:nvPr/>
        </p:nvSpPr>
        <p:spPr>
          <a:xfrm>
            <a:off x="9741317" y="3059668"/>
            <a:ext cx="1977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Datos relevantes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E0C6F6FC-325E-D538-F564-1C8319B3B7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3412" y="3518147"/>
            <a:ext cx="1533739" cy="1457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6041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748618E9-EE2D-4864-9EEE-58939BD4FB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17D1EC0-23FF-4FC8-B22D-E34878EAA4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AB929A7-258C-4469-AAB4-A67D713F7A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DA635CDB-2D00-49D5-B26E-0694A25000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B4288D7A-F857-418D-92F2-368E841B9F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F1084F50-7F3C-4A4A-877E-FFD9EC7CD8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31E64C1-F4C0-4A94-B319-BB1A0A2450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63D8374-8052-417F-AB69-B97EAC43D5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C7750734-4D51-4019-A003-38A3DE49B4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71B693D1-DBA2-4D3B-9B37-D9EE8C4112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1BCD3EA8-E4C0-4AF6-817F-F9F29157A4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7A170FB3-B397-4AC9-85FD-65388F26D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BE5EC0B9-49C7-4777-AEC5-B5EF8DE404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7902048B-30F7-4434-87A5-140F9BB4B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0500A6E2-A41C-4751-8A4E-9A0C5718D9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FC259517-7BE7-45F9-81C0-3A6362BF14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90652F56-7B71-42B2-AB68-22204A6DF1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1059830E-1C3D-4D42-8789-524971CB46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53325A7-86D3-4B52-A7E3-ADDF408B40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6D53F46F-EC12-484C-A4E7-791E57687A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464ED9CA-8950-47B8-A9ED-22B45CE15F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E4429F7B-9FD7-438F-8ECA-3FCAD00618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C558100-D455-4B41-890C-BCC898B2D1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F2886397-398A-4318-BE16-2CBAC1902F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D32A3A6-CE6E-4ABD-8522-2C8DC88C07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9014C09-5B84-4798-8BDE-C80D76E67B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2A29EB9E-ED9D-4C69-8A26-9A7A0A8305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AA2899F9-1795-416F-8F3D-26EEB684DB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E3043474-8625-495C-BD06-3627FD286C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D432CE47-7631-408E-8DDC-79EE378B70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B2C8832D-8B8D-4036-B913-2D36314327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1CCEFEAF-E87B-4FF2-A947-94CABAA061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" name="Right Triangle 49">
            <a:extLst>
              <a:ext uri="{FF2B5EF4-FFF2-40B4-BE49-F238E27FC236}">
                <a16:creationId xmlns:a16="http://schemas.microsoft.com/office/drawing/2014/main" id="{2437C4A8-8E3A-4ADA-93B9-64737CE1A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1093" y="260790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13B6DAC6-0186-4D62-AD69-90B9C0411E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 useBgFill="1">
        <p:nvSpPr>
          <p:cNvPr id="54" name="Freeform: Shape 53">
            <a:extLst>
              <a:ext uri="{FF2B5EF4-FFF2-40B4-BE49-F238E27FC236}">
                <a16:creationId xmlns:a16="http://schemas.microsoft.com/office/drawing/2014/main" id="{8BD06E9B-D0BF-47A6-AE6D-EAD4931280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V="1">
            <a:off x="5490555" y="162759"/>
            <a:ext cx="6857996" cy="6532473"/>
          </a:xfrm>
          <a:custGeom>
            <a:avLst/>
            <a:gdLst>
              <a:gd name="connsiteX0" fmla="*/ 0 w 6857996"/>
              <a:gd name="connsiteY0" fmla="*/ 2827344 h 6142577"/>
              <a:gd name="connsiteX1" fmla="*/ 0 w 6857996"/>
              <a:gd name="connsiteY1" fmla="*/ 5080510 h 6142577"/>
              <a:gd name="connsiteX2" fmla="*/ 3 w 6857996"/>
              <a:gd name="connsiteY2" fmla="*/ 5080510 h 6142577"/>
              <a:gd name="connsiteX3" fmla="*/ 3 w 6857996"/>
              <a:gd name="connsiteY3" fmla="*/ 6142577 h 6142577"/>
              <a:gd name="connsiteX4" fmla="*/ 6857996 w 6857996"/>
              <a:gd name="connsiteY4" fmla="*/ 6142577 h 6142577"/>
              <a:gd name="connsiteX5" fmla="*/ 6857996 w 6857996"/>
              <a:gd name="connsiteY5" fmla="*/ 3928749 h 6142577"/>
              <a:gd name="connsiteX6" fmla="*/ 6857996 w 6857996"/>
              <a:gd name="connsiteY6" fmla="*/ 2572597 h 6142577"/>
              <a:gd name="connsiteX7" fmla="*/ 6857996 w 6857996"/>
              <a:gd name="connsiteY7" fmla="*/ 307516 h 6142577"/>
              <a:gd name="connsiteX8" fmla="*/ 6550769 w 6857996"/>
              <a:gd name="connsiteY8" fmla="*/ 222609 h 6142577"/>
              <a:gd name="connsiteX9" fmla="*/ 5031274 w 6857996"/>
              <a:gd name="connsiteY9" fmla="*/ 33 h 6142577"/>
              <a:gd name="connsiteX10" fmla="*/ 310659 w 6857996"/>
              <a:gd name="connsiteY10" fmla="*/ 1067285 h 6142577"/>
              <a:gd name="connsiteX11" fmla="*/ 2 w 6857996"/>
              <a:gd name="connsiteY11" fmla="*/ 1072307 h 6142577"/>
              <a:gd name="connsiteX12" fmla="*/ 2 w 6857996"/>
              <a:gd name="connsiteY12" fmla="*/ 2827344 h 6142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57996" h="6142577">
                <a:moveTo>
                  <a:pt x="0" y="2827344"/>
                </a:moveTo>
                <a:lnTo>
                  <a:pt x="0" y="5080510"/>
                </a:lnTo>
                <a:lnTo>
                  <a:pt x="3" y="5080510"/>
                </a:lnTo>
                <a:lnTo>
                  <a:pt x="3" y="6142577"/>
                </a:lnTo>
                <a:lnTo>
                  <a:pt x="6857996" y="6142577"/>
                </a:lnTo>
                <a:lnTo>
                  <a:pt x="6857996" y="3928749"/>
                </a:lnTo>
                <a:lnTo>
                  <a:pt x="6857996" y="2572597"/>
                </a:lnTo>
                <a:lnTo>
                  <a:pt x="6857996" y="307516"/>
                </a:lnTo>
                <a:lnTo>
                  <a:pt x="6550769" y="222609"/>
                </a:lnTo>
                <a:cubicBezTo>
                  <a:pt x="5946238" y="65902"/>
                  <a:pt x="5454822" y="1688"/>
                  <a:pt x="5031274" y="33"/>
                </a:cubicBezTo>
                <a:cubicBezTo>
                  <a:pt x="3337081" y="-6590"/>
                  <a:pt x="2728780" y="987729"/>
                  <a:pt x="310659" y="1067285"/>
                </a:cubicBezTo>
                <a:lnTo>
                  <a:pt x="2" y="1072307"/>
                </a:lnTo>
                <a:lnTo>
                  <a:pt x="2" y="2827344"/>
                </a:lnTo>
                <a:close/>
              </a:path>
            </a:pathLst>
          </a:custGeom>
          <a:solidFill>
            <a:srgbClr val="BCBCBC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A0297160-077C-4B0C-9F1E-6519CEDB84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31F77CDE-CC8E-40E6-8745-8D7CB6208F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83FCA172-142C-4352-A938-33B43EC3BE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253BB53B-6660-4F6B-8C3C-4EAA148CFF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921D1E67-3038-4399-8F14-244731FAE3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B9A17FB9-5481-4E6D-A157-C4A1D8F297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9B5B4D4B-6074-48B5-B7D7-5B22BDC2AD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DFE68CF5-4975-4F0E-98F8-E40F12E8FE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B63AD0D6-BFAB-41EE-A0DD-BFEB6844D1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A7EA9615-8E94-4E0C-BAF0-C52132326C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96A76D71-0BE7-402F-BF24-CB0154E2A0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8B18C09B-8FB5-4D88-B4FF-2090E7818F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A06FA18-2473-40B2-8AE0-DEDDC5E9A3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187746C-FE57-4160-B924-6B283B3323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D7337AAE-EB93-4FBD-9904-0366412607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D6FA7169-C5DB-4F02-935F-AA39EDA4B7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A4195B93-DBB3-4197-8D91-A786D4753A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3F2FF9EB-46CC-4A22-AF8A-9D11BC9666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2631DADE-538C-4EA4-9D90-3AED82E01B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035A7E2F-77A0-48A1-A881-1A12940D8F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5AC39BAD-DB08-4260-BCE5-4E1FB09A44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468F31ED-A97B-4A9A-9F56-221FFB7A31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F362574E-3A61-4C31-915F-F541B7BE08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132BD431-3E1E-4528-AC59-5A23CE4CBA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7DE7131F-209C-4427-96DA-26E0E973EE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3283DFDB-6A1C-41B8-B590-9660646991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1DA3D6B3-30E3-4C45-A709-4F775DB846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481924-9C4A-4A91-8AB4-D796F33D73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53787DCF-DA69-4379-94AB-C361DF3260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753DC9D9-196D-4C02-982F-935945BD57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E2AF9976-A85B-4FAC-ACA0-7B4F06D180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BFD38ACD-F4A1-4970-BE99-87B0A04829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9" name="Right Triangle 88">
            <a:extLst>
              <a:ext uri="{FF2B5EF4-FFF2-40B4-BE49-F238E27FC236}">
                <a16:creationId xmlns:a16="http://schemas.microsoft.com/office/drawing/2014/main" id="{429C64BC-8915-422E-9361-EE04C48FFD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1094" y="261028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EE67674-F36F-1BAD-56A8-B69222E12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8" y="722903"/>
            <a:ext cx="5402451" cy="246077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Features Categóricas: Age</a:t>
            </a: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4C3C4FDF-2509-4CFA-8907-4852F5B645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/>
          <a:stretch/>
        </p:blipFill>
        <p:spPr>
          <a:xfrm>
            <a:off x="7082505" y="780744"/>
            <a:ext cx="4425271" cy="5288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5187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748618E9-EE2D-4864-9EEE-58939BD4FB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17D1EC0-23FF-4FC8-B22D-E34878EAA4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5AB929A7-258C-4469-AAB4-A67D713F7A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A635CDB-2D00-49D5-B26E-0694A25000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4288D7A-F857-418D-92F2-368E841B9F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F1084F50-7F3C-4A4A-877E-FFD9EC7CD8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331E64C1-F4C0-4A94-B319-BB1A0A2450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63D8374-8052-417F-AB69-B97EAC43D5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C7750734-4D51-4019-A003-38A3DE49B4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1B693D1-DBA2-4D3B-9B37-D9EE8C4112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BCD3EA8-E4C0-4AF6-817F-F9F29157A4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A170FB3-B397-4AC9-85FD-65388F26D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BE5EC0B9-49C7-4777-AEC5-B5EF8DE404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902048B-30F7-4434-87A5-140F9BB4B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0500A6E2-A41C-4751-8A4E-9A0C5718D9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FC259517-7BE7-45F9-81C0-3A6362BF14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90652F56-7B71-42B2-AB68-22204A6DF1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059830E-1C3D-4D42-8789-524971CB46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53325A7-86D3-4B52-A7E3-ADDF408B40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6D53F46F-EC12-484C-A4E7-791E57687A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464ED9CA-8950-47B8-A9ED-22B45CE15F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E4429F7B-9FD7-438F-8ECA-3FCAD00618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0C558100-D455-4B41-890C-BCC898B2D1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F2886397-398A-4318-BE16-2CBAC1902F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7D32A3A6-CE6E-4ABD-8522-2C8DC88C07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F9014C09-5B84-4798-8BDE-C80D76E67B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2A29EB9E-ED9D-4C69-8A26-9A7A0A8305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AA2899F9-1795-416F-8F3D-26EEB684DB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E3043474-8625-495C-BD06-3627FD286C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D432CE47-7631-408E-8DDC-79EE378B70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B2C8832D-8B8D-4036-B913-2D36314327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1CCEFEAF-E87B-4FF2-A947-94CABAA061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Right Triangle 41">
            <a:extLst>
              <a:ext uri="{FF2B5EF4-FFF2-40B4-BE49-F238E27FC236}">
                <a16:creationId xmlns:a16="http://schemas.microsoft.com/office/drawing/2014/main" id="{2437C4A8-8E3A-4ADA-93B9-64737CE1A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1093" y="260790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13B6DAC6-0186-4D62-AD69-90B9C0411E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 useBgFill="1">
        <p:nvSpPr>
          <p:cNvPr id="46" name="Freeform: Shape 45">
            <a:extLst>
              <a:ext uri="{FF2B5EF4-FFF2-40B4-BE49-F238E27FC236}">
                <a16:creationId xmlns:a16="http://schemas.microsoft.com/office/drawing/2014/main" id="{8BD06E9B-D0BF-47A6-AE6D-EAD4931280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V="1">
            <a:off x="5490555" y="162759"/>
            <a:ext cx="6857996" cy="6532473"/>
          </a:xfrm>
          <a:custGeom>
            <a:avLst/>
            <a:gdLst>
              <a:gd name="connsiteX0" fmla="*/ 0 w 6857996"/>
              <a:gd name="connsiteY0" fmla="*/ 2827344 h 6142577"/>
              <a:gd name="connsiteX1" fmla="*/ 0 w 6857996"/>
              <a:gd name="connsiteY1" fmla="*/ 5080510 h 6142577"/>
              <a:gd name="connsiteX2" fmla="*/ 3 w 6857996"/>
              <a:gd name="connsiteY2" fmla="*/ 5080510 h 6142577"/>
              <a:gd name="connsiteX3" fmla="*/ 3 w 6857996"/>
              <a:gd name="connsiteY3" fmla="*/ 6142577 h 6142577"/>
              <a:gd name="connsiteX4" fmla="*/ 6857996 w 6857996"/>
              <a:gd name="connsiteY4" fmla="*/ 6142577 h 6142577"/>
              <a:gd name="connsiteX5" fmla="*/ 6857996 w 6857996"/>
              <a:gd name="connsiteY5" fmla="*/ 3928749 h 6142577"/>
              <a:gd name="connsiteX6" fmla="*/ 6857996 w 6857996"/>
              <a:gd name="connsiteY6" fmla="*/ 2572597 h 6142577"/>
              <a:gd name="connsiteX7" fmla="*/ 6857996 w 6857996"/>
              <a:gd name="connsiteY7" fmla="*/ 307516 h 6142577"/>
              <a:gd name="connsiteX8" fmla="*/ 6550769 w 6857996"/>
              <a:gd name="connsiteY8" fmla="*/ 222609 h 6142577"/>
              <a:gd name="connsiteX9" fmla="*/ 5031274 w 6857996"/>
              <a:gd name="connsiteY9" fmla="*/ 33 h 6142577"/>
              <a:gd name="connsiteX10" fmla="*/ 310659 w 6857996"/>
              <a:gd name="connsiteY10" fmla="*/ 1067285 h 6142577"/>
              <a:gd name="connsiteX11" fmla="*/ 2 w 6857996"/>
              <a:gd name="connsiteY11" fmla="*/ 1072307 h 6142577"/>
              <a:gd name="connsiteX12" fmla="*/ 2 w 6857996"/>
              <a:gd name="connsiteY12" fmla="*/ 2827344 h 6142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57996" h="6142577">
                <a:moveTo>
                  <a:pt x="0" y="2827344"/>
                </a:moveTo>
                <a:lnTo>
                  <a:pt x="0" y="5080510"/>
                </a:lnTo>
                <a:lnTo>
                  <a:pt x="3" y="5080510"/>
                </a:lnTo>
                <a:lnTo>
                  <a:pt x="3" y="6142577"/>
                </a:lnTo>
                <a:lnTo>
                  <a:pt x="6857996" y="6142577"/>
                </a:lnTo>
                <a:lnTo>
                  <a:pt x="6857996" y="3928749"/>
                </a:lnTo>
                <a:lnTo>
                  <a:pt x="6857996" y="2572597"/>
                </a:lnTo>
                <a:lnTo>
                  <a:pt x="6857996" y="307516"/>
                </a:lnTo>
                <a:lnTo>
                  <a:pt x="6550769" y="222609"/>
                </a:lnTo>
                <a:cubicBezTo>
                  <a:pt x="5946238" y="65902"/>
                  <a:pt x="5454822" y="1688"/>
                  <a:pt x="5031274" y="33"/>
                </a:cubicBezTo>
                <a:cubicBezTo>
                  <a:pt x="3337081" y="-6590"/>
                  <a:pt x="2728780" y="987729"/>
                  <a:pt x="310659" y="1067285"/>
                </a:cubicBezTo>
                <a:lnTo>
                  <a:pt x="2" y="1072307"/>
                </a:lnTo>
                <a:lnTo>
                  <a:pt x="2" y="2827344"/>
                </a:lnTo>
                <a:close/>
              </a:path>
            </a:pathLst>
          </a:custGeom>
          <a:solidFill>
            <a:srgbClr val="BCBCBC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A0297160-077C-4B0C-9F1E-6519CEDB84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31F77CDE-CC8E-40E6-8745-8D7CB6208F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83FCA172-142C-4352-A938-33B43EC3BE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253BB53B-6660-4F6B-8C3C-4EAA148CFF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921D1E67-3038-4399-8F14-244731FAE3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B9A17FB9-5481-4E6D-A157-C4A1D8F297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9B5B4D4B-6074-48B5-B7D7-5B22BDC2AD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DFE68CF5-4975-4F0E-98F8-E40F12E8FE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B63AD0D6-BFAB-41EE-A0DD-BFEB6844D1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A7EA9615-8E94-4E0C-BAF0-C52132326C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96A76D71-0BE7-402F-BF24-CB0154E2A0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8B18C09B-8FB5-4D88-B4FF-2090E7818F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3A06FA18-2473-40B2-8AE0-DEDDC5E9A3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F187746C-FE57-4160-B924-6B283B3323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D7337AAE-EB93-4FBD-9904-0366412607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D6FA7169-C5DB-4F02-935F-AA39EDA4B7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A4195B93-DBB3-4197-8D91-A786D4753A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3F2FF9EB-46CC-4A22-AF8A-9D11BC9666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2631DADE-538C-4EA4-9D90-3AED82E01B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035A7E2F-77A0-48A1-A881-1A12940D8F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5AC39BAD-DB08-4260-BCE5-4E1FB09A44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468F31ED-A97B-4A9A-9F56-221FFB7A31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F362574E-3A61-4C31-915F-F541B7BE08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132BD431-3E1E-4528-AC59-5A23CE4CBA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7DE7131F-209C-4427-96DA-26E0E973EE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3283DFDB-6A1C-41B8-B590-9660646991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1DA3D6B3-30E3-4C45-A709-4F775DB846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8F481924-9C4A-4A91-8AB4-D796F33D73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53787DCF-DA69-4379-94AB-C361DF3260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753DC9D9-196D-4C02-982F-935945BD57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E2AF9976-A85B-4FAC-ACA0-7B4F06D180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BFD38ACD-F4A1-4970-BE99-87B0A04829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1" name="Right Triangle 80">
            <a:extLst>
              <a:ext uri="{FF2B5EF4-FFF2-40B4-BE49-F238E27FC236}">
                <a16:creationId xmlns:a16="http://schemas.microsoft.com/office/drawing/2014/main" id="{429C64BC-8915-422E-9361-EE04C48FFD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1094" y="261028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EE67674-F36F-1BAD-56A8-B69222E12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8" y="722903"/>
            <a:ext cx="5402451" cy="2460770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5400"/>
              <a:t>Features Categóricas: Gender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B3F23E9-A210-BE7E-5C69-00999456E7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r="50001"/>
          <a:stretch/>
        </p:blipFill>
        <p:spPr>
          <a:xfrm>
            <a:off x="7082505" y="780743"/>
            <a:ext cx="4425271" cy="5288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0589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748618E9-EE2D-4864-9EEE-58939BD4FB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17D1EC0-23FF-4FC8-B22D-E34878EAA4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5AB929A7-258C-4469-AAB4-A67D713F7A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A635CDB-2D00-49D5-B26E-0694A25000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4288D7A-F857-418D-92F2-368E841B9F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F1084F50-7F3C-4A4A-877E-FFD9EC7CD8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331E64C1-F4C0-4A94-B319-BB1A0A2450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63D8374-8052-417F-AB69-B97EAC43D5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C7750734-4D51-4019-A003-38A3DE49B4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1B693D1-DBA2-4D3B-9B37-D9EE8C4112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BCD3EA8-E4C0-4AF6-817F-F9F29157A4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A170FB3-B397-4AC9-85FD-65388F26D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BE5EC0B9-49C7-4777-AEC5-B5EF8DE404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902048B-30F7-4434-87A5-140F9BB4B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0500A6E2-A41C-4751-8A4E-9A0C5718D9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FC259517-7BE7-45F9-81C0-3A6362BF14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90652F56-7B71-42B2-AB68-22204A6DF1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059830E-1C3D-4D42-8789-524971CB46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53325A7-86D3-4B52-A7E3-ADDF408B40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6D53F46F-EC12-484C-A4E7-791E57687A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464ED9CA-8950-47B8-A9ED-22B45CE15F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E4429F7B-9FD7-438F-8ECA-3FCAD00618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0C558100-D455-4B41-890C-BCC898B2D1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F2886397-398A-4318-BE16-2CBAC1902F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7D32A3A6-CE6E-4ABD-8522-2C8DC88C07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F9014C09-5B84-4798-8BDE-C80D76E67B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2A29EB9E-ED9D-4C69-8A26-9A7A0A8305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AA2899F9-1795-416F-8F3D-26EEB684DB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E3043474-8625-495C-BD06-3627FD286C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D432CE47-7631-408E-8DDC-79EE378B70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B2C8832D-8B8D-4036-B913-2D36314327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1CCEFEAF-E87B-4FF2-A947-94CABAA061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Right Triangle 41">
            <a:extLst>
              <a:ext uri="{FF2B5EF4-FFF2-40B4-BE49-F238E27FC236}">
                <a16:creationId xmlns:a16="http://schemas.microsoft.com/office/drawing/2014/main" id="{2437C4A8-8E3A-4ADA-93B9-64737CE1A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1093" y="260790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13B6DAC6-0186-4D62-AD69-90B9C0411E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 useBgFill="1">
        <p:nvSpPr>
          <p:cNvPr id="46" name="Freeform: Shape 45">
            <a:extLst>
              <a:ext uri="{FF2B5EF4-FFF2-40B4-BE49-F238E27FC236}">
                <a16:creationId xmlns:a16="http://schemas.microsoft.com/office/drawing/2014/main" id="{8BD06E9B-D0BF-47A6-AE6D-EAD4931280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V="1">
            <a:off x="5490555" y="162759"/>
            <a:ext cx="6857996" cy="6532473"/>
          </a:xfrm>
          <a:custGeom>
            <a:avLst/>
            <a:gdLst>
              <a:gd name="connsiteX0" fmla="*/ 0 w 6857996"/>
              <a:gd name="connsiteY0" fmla="*/ 2827344 h 6142577"/>
              <a:gd name="connsiteX1" fmla="*/ 0 w 6857996"/>
              <a:gd name="connsiteY1" fmla="*/ 5080510 h 6142577"/>
              <a:gd name="connsiteX2" fmla="*/ 3 w 6857996"/>
              <a:gd name="connsiteY2" fmla="*/ 5080510 h 6142577"/>
              <a:gd name="connsiteX3" fmla="*/ 3 w 6857996"/>
              <a:gd name="connsiteY3" fmla="*/ 6142577 h 6142577"/>
              <a:gd name="connsiteX4" fmla="*/ 6857996 w 6857996"/>
              <a:gd name="connsiteY4" fmla="*/ 6142577 h 6142577"/>
              <a:gd name="connsiteX5" fmla="*/ 6857996 w 6857996"/>
              <a:gd name="connsiteY5" fmla="*/ 3928749 h 6142577"/>
              <a:gd name="connsiteX6" fmla="*/ 6857996 w 6857996"/>
              <a:gd name="connsiteY6" fmla="*/ 2572597 h 6142577"/>
              <a:gd name="connsiteX7" fmla="*/ 6857996 w 6857996"/>
              <a:gd name="connsiteY7" fmla="*/ 307516 h 6142577"/>
              <a:gd name="connsiteX8" fmla="*/ 6550769 w 6857996"/>
              <a:gd name="connsiteY8" fmla="*/ 222609 h 6142577"/>
              <a:gd name="connsiteX9" fmla="*/ 5031274 w 6857996"/>
              <a:gd name="connsiteY9" fmla="*/ 33 h 6142577"/>
              <a:gd name="connsiteX10" fmla="*/ 310659 w 6857996"/>
              <a:gd name="connsiteY10" fmla="*/ 1067285 h 6142577"/>
              <a:gd name="connsiteX11" fmla="*/ 2 w 6857996"/>
              <a:gd name="connsiteY11" fmla="*/ 1072307 h 6142577"/>
              <a:gd name="connsiteX12" fmla="*/ 2 w 6857996"/>
              <a:gd name="connsiteY12" fmla="*/ 2827344 h 6142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57996" h="6142577">
                <a:moveTo>
                  <a:pt x="0" y="2827344"/>
                </a:moveTo>
                <a:lnTo>
                  <a:pt x="0" y="5080510"/>
                </a:lnTo>
                <a:lnTo>
                  <a:pt x="3" y="5080510"/>
                </a:lnTo>
                <a:lnTo>
                  <a:pt x="3" y="6142577"/>
                </a:lnTo>
                <a:lnTo>
                  <a:pt x="6857996" y="6142577"/>
                </a:lnTo>
                <a:lnTo>
                  <a:pt x="6857996" y="3928749"/>
                </a:lnTo>
                <a:lnTo>
                  <a:pt x="6857996" y="2572597"/>
                </a:lnTo>
                <a:lnTo>
                  <a:pt x="6857996" y="307516"/>
                </a:lnTo>
                <a:lnTo>
                  <a:pt x="6550769" y="222609"/>
                </a:lnTo>
                <a:cubicBezTo>
                  <a:pt x="5946238" y="65902"/>
                  <a:pt x="5454822" y="1688"/>
                  <a:pt x="5031274" y="33"/>
                </a:cubicBezTo>
                <a:cubicBezTo>
                  <a:pt x="3337081" y="-6590"/>
                  <a:pt x="2728780" y="987729"/>
                  <a:pt x="310659" y="1067285"/>
                </a:cubicBezTo>
                <a:lnTo>
                  <a:pt x="2" y="1072307"/>
                </a:lnTo>
                <a:lnTo>
                  <a:pt x="2" y="2827344"/>
                </a:lnTo>
                <a:close/>
              </a:path>
            </a:pathLst>
          </a:custGeom>
          <a:solidFill>
            <a:srgbClr val="BCBCBC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A0297160-077C-4B0C-9F1E-6519CEDB84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31F77CDE-CC8E-40E6-8745-8D7CB6208F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83FCA172-142C-4352-A938-33B43EC3BE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253BB53B-6660-4F6B-8C3C-4EAA148CFF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921D1E67-3038-4399-8F14-244731FAE3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B9A17FB9-5481-4E6D-A157-C4A1D8F297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9B5B4D4B-6074-48B5-B7D7-5B22BDC2AD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DFE68CF5-4975-4F0E-98F8-E40F12E8FE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B63AD0D6-BFAB-41EE-A0DD-BFEB6844D1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A7EA9615-8E94-4E0C-BAF0-C52132326C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96A76D71-0BE7-402F-BF24-CB0154E2A0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8B18C09B-8FB5-4D88-B4FF-2090E7818F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3A06FA18-2473-40B2-8AE0-DEDDC5E9A3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F187746C-FE57-4160-B924-6B283B3323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D7337AAE-EB93-4FBD-9904-0366412607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D6FA7169-C5DB-4F02-935F-AA39EDA4B7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A4195B93-DBB3-4197-8D91-A786D4753A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3F2FF9EB-46CC-4A22-AF8A-9D11BC9666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2631DADE-538C-4EA4-9D90-3AED82E01B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035A7E2F-77A0-48A1-A881-1A12940D8F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5AC39BAD-DB08-4260-BCE5-4E1FB09A44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468F31ED-A97B-4A9A-9F56-221FFB7A31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F362574E-3A61-4C31-915F-F541B7BE08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132BD431-3E1E-4528-AC59-5A23CE4CBA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7DE7131F-209C-4427-96DA-26E0E973EE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3283DFDB-6A1C-41B8-B590-9660646991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1DA3D6B3-30E3-4C45-A709-4F775DB846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8F481924-9C4A-4A91-8AB4-D796F33D73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53787DCF-DA69-4379-94AB-C361DF3260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753DC9D9-196D-4C02-982F-935945BD57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E2AF9976-A85B-4FAC-ACA0-7B4F06D180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BFD38ACD-F4A1-4970-BE99-87B0A04829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1" name="Right Triangle 80">
            <a:extLst>
              <a:ext uri="{FF2B5EF4-FFF2-40B4-BE49-F238E27FC236}">
                <a16:creationId xmlns:a16="http://schemas.microsoft.com/office/drawing/2014/main" id="{429C64BC-8915-422E-9361-EE04C48FFD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1094" y="261028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EE67674-F36F-1BAD-56A8-B69222E12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8" y="722903"/>
            <a:ext cx="5402451" cy="2460770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5400"/>
              <a:t>Features Categóricas: Ethnicity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CE02DA6-3C9D-98F8-D205-0B7B21BEF6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9241"/>
          <a:stretch/>
        </p:blipFill>
        <p:spPr>
          <a:xfrm>
            <a:off x="7082505" y="831178"/>
            <a:ext cx="4425271" cy="5187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8439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748618E9-EE2D-4864-9EEE-58939BD4FB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17D1EC0-23FF-4FC8-B22D-E34878EAA4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5AB929A7-258C-4469-AAB4-A67D713F7A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A635CDB-2D00-49D5-B26E-0694A25000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4288D7A-F857-418D-92F2-368E841B9F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F1084F50-7F3C-4A4A-877E-FFD9EC7CD8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331E64C1-F4C0-4A94-B319-BB1A0A2450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63D8374-8052-417F-AB69-B97EAC43D5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C7750734-4D51-4019-A003-38A3DE49B4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1B693D1-DBA2-4D3B-9B37-D9EE8C4112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BCD3EA8-E4C0-4AF6-817F-F9F29157A4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A170FB3-B397-4AC9-85FD-65388F26D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BE5EC0B9-49C7-4777-AEC5-B5EF8DE404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902048B-30F7-4434-87A5-140F9BB4B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0500A6E2-A41C-4751-8A4E-9A0C5718D9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FC259517-7BE7-45F9-81C0-3A6362BF14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90652F56-7B71-42B2-AB68-22204A6DF1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059830E-1C3D-4D42-8789-524971CB46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53325A7-86D3-4B52-A7E3-ADDF408B40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6D53F46F-EC12-484C-A4E7-791E57687A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464ED9CA-8950-47B8-A9ED-22B45CE15F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E4429F7B-9FD7-438F-8ECA-3FCAD00618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0C558100-D455-4B41-890C-BCC898B2D1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F2886397-398A-4318-BE16-2CBAC1902F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7D32A3A6-CE6E-4ABD-8522-2C8DC88C07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F9014C09-5B84-4798-8BDE-C80D76E67B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2A29EB9E-ED9D-4C69-8A26-9A7A0A8305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AA2899F9-1795-416F-8F3D-26EEB684DB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E3043474-8625-495C-BD06-3627FD286C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D432CE47-7631-408E-8DDC-79EE378B70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B2C8832D-8B8D-4036-B913-2D36314327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1CCEFEAF-E87B-4FF2-A947-94CABAA061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Right Triangle 41">
            <a:extLst>
              <a:ext uri="{FF2B5EF4-FFF2-40B4-BE49-F238E27FC236}">
                <a16:creationId xmlns:a16="http://schemas.microsoft.com/office/drawing/2014/main" id="{2437C4A8-8E3A-4ADA-93B9-64737CE1A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1093" y="260790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13B6DAC6-0186-4D62-AD69-90B9C0411E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 useBgFill="1">
        <p:nvSpPr>
          <p:cNvPr id="46" name="Freeform: Shape 45">
            <a:extLst>
              <a:ext uri="{FF2B5EF4-FFF2-40B4-BE49-F238E27FC236}">
                <a16:creationId xmlns:a16="http://schemas.microsoft.com/office/drawing/2014/main" id="{8BD06E9B-D0BF-47A6-AE6D-EAD4931280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V="1">
            <a:off x="5490555" y="162759"/>
            <a:ext cx="6857996" cy="6532473"/>
          </a:xfrm>
          <a:custGeom>
            <a:avLst/>
            <a:gdLst>
              <a:gd name="connsiteX0" fmla="*/ 0 w 6857996"/>
              <a:gd name="connsiteY0" fmla="*/ 2827344 h 6142577"/>
              <a:gd name="connsiteX1" fmla="*/ 0 w 6857996"/>
              <a:gd name="connsiteY1" fmla="*/ 5080510 h 6142577"/>
              <a:gd name="connsiteX2" fmla="*/ 3 w 6857996"/>
              <a:gd name="connsiteY2" fmla="*/ 5080510 h 6142577"/>
              <a:gd name="connsiteX3" fmla="*/ 3 w 6857996"/>
              <a:gd name="connsiteY3" fmla="*/ 6142577 h 6142577"/>
              <a:gd name="connsiteX4" fmla="*/ 6857996 w 6857996"/>
              <a:gd name="connsiteY4" fmla="*/ 6142577 h 6142577"/>
              <a:gd name="connsiteX5" fmla="*/ 6857996 w 6857996"/>
              <a:gd name="connsiteY5" fmla="*/ 3928749 h 6142577"/>
              <a:gd name="connsiteX6" fmla="*/ 6857996 w 6857996"/>
              <a:gd name="connsiteY6" fmla="*/ 2572597 h 6142577"/>
              <a:gd name="connsiteX7" fmla="*/ 6857996 w 6857996"/>
              <a:gd name="connsiteY7" fmla="*/ 307516 h 6142577"/>
              <a:gd name="connsiteX8" fmla="*/ 6550769 w 6857996"/>
              <a:gd name="connsiteY8" fmla="*/ 222609 h 6142577"/>
              <a:gd name="connsiteX9" fmla="*/ 5031274 w 6857996"/>
              <a:gd name="connsiteY9" fmla="*/ 33 h 6142577"/>
              <a:gd name="connsiteX10" fmla="*/ 310659 w 6857996"/>
              <a:gd name="connsiteY10" fmla="*/ 1067285 h 6142577"/>
              <a:gd name="connsiteX11" fmla="*/ 2 w 6857996"/>
              <a:gd name="connsiteY11" fmla="*/ 1072307 h 6142577"/>
              <a:gd name="connsiteX12" fmla="*/ 2 w 6857996"/>
              <a:gd name="connsiteY12" fmla="*/ 2827344 h 6142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57996" h="6142577">
                <a:moveTo>
                  <a:pt x="0" y="2827344"/>
                </a:moveTo>
                <a:lnTo>
                  <a:pt x="0" y="5080510"/>
                </a:lnTo>
                <a:lnTo>
                  <a:pt x="3" y="5080510"/>
                </a:lnTo>
                <a:lnTo>
                  <a:pt x="3" y="6142577"/>
                </a:lnTo>
                <a:lnTo>
                  <a:pt x="6857996" y="6142577"/>
                </a:lnTo>
                <a:lnTo>
                  <a:pt x="6857996" y="3928749"/>
                </a:lnTo>
                <a:lnTo>
                  <a:pt x="6857996" y="2572597"/>
                </a:lnTo>
                <a:lnTo>
                  <a:pt x="6857996" y="307516"/>
                </a:lnTo>
                <a:lnTo>
                  <a:pt x="6550769" y="222609"/>
                </a:lnTo>
                <a:cubicBezTo>
                  <a:pt x="5946238" y="65902"/>
                  <a:pt x="5454822" y="1688"/>
                  <a:pt x="5031274" y="33"/>
                </a:cubicBezTo>
                <a:cubicBezTo>
                  <a:pt x="3337081" y="-6590"/>
                  <a:pt x="2728780" y="987729"/>
                  <a:pt x="310659" y="1067285"/>
                </a:cubicBezTo>
                <a:lnTo>
                  <a:pt x="2" y="1072307"/>
                </a:lnTo>
                <a:lnTo>
                  <a:pt x="2" y="2827344"/>
                </a:lnTo>
                <a:close/>
              </a:path>
            </a:pathLst>
          </a:custGeom>
          <a:solidFill>
            <a:srgbClr val="BCBCBC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A0297160-077C-4B0C-9F1E-6519CEDB84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31F77CDE-CC8E-40E6-8745-8D7CB6208F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83FCA172-142C-4352-A938-33B43EC3BE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253BB53B-6660-4F6B-8C3C-4EAA148CFF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921D1E67-3038-4399-8F14-244731FAE3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B9A17FB9-5481-4E6D-A157-C4A1D8F297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9B5B4D4B-6074-48B5-B7D7-5B22BDC2AD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DFE68CF5-4975-4F0E-98F8-E40F12E8FE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B63AD0D6-BFAB-41EE-A0DD-BFEB6844D1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A7EA9615-8E94-4E0C-BAF0-C52132326C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96A76D71-0BE7-402F-BF24-CB0154E2A0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8B18C09B-8FB5-4D88-B4FF-2090E7818F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3A06FA18-2473-40B2-8AE0-DEDDC5E9A3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F187746C-FE57-4160-B924-6B283B3323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D7337AAE-EB93-4FBD-9904-0366412607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D6FA7169-C5DB-4F02-935F-AA39EDA4B7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A4195B93-DBB3-4197-8D91-A786D4753A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3F2FF9EB-46CC-4A22-AF8A-9D11BC9666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2631DADE-538C-4EA4-9D90-3AED82E01B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035A7E2F-77A0-48A1-A881-1A12940D8F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5AC39BAD-DB08-4260-BCE5-4E1FB09A44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468F31ED-A97B-4A9A-9F56-221FFB7A31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F362574E-3A61-4C31-915F-F541B7BE08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132BD431-3E1E-4528-AC59-5A23CE4CBA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7DE7131F-209C-4427-96DA-26E0E973EE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3283DFDB-6A1C-41B8-B590-9660646991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1DA3D6B3-30E3-4C45-A709-4F775DB846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8F481924-9C4A-4A91-8AB4-D796F33D73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53787DCF-DA69-4379-94AB-C361DF3260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753DC9D9-196D-4C02-982F-935945BD57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E2AF9976-A85B-4FAC-ACA0-7B4F06D180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BFD38ACD-F4A1-4970-BE99-87B0A04829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1" name="Right Triangle 80">
            <a:extLst>
              <a:ext uri="{FF2B5EF4-FFF2-40B4-BE49-F238E27FC236}">
                <a16:creationId xmlns:a16="http://schemas.microsoft.com/office/drawing/2014/main" id="{429C64BC-8915-422E-9361-EE04C48FFD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1094" y="261028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EE67674-F36F-1BAD-56A8-B69222E12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8" y="722903"/>
            <a:ext cx="5402451" cy="2460770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600"/>
              <a:t>Features Categóricas: Parental Education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595B35A-35DE-6E74-4A04-97E2A79778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818"/>
          <a:stretch/>
        </p:blipFill>
        <p:spPr>
          <a:xfrm>
            <a:off x="7082505" y="759261"/>
            <a:ext cx="4425271" cy="5331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922499"/>
      </p:ext>
    </p:extLst>
  </p:cSld>
  <p:clrMapOvr>
    <a:masterClrMapping/>
  </p:clrMapOvr>
</p:sld>
</file>

<file path=ppt/theme/theme1.xml><?xml version="1.0" encoding="utf-8"?>
<a:theme xmlns:a="http://schemas.openxmlformats.org/drawingml/2006/main" name="CosineVTI">
  <a:themeElements>
    <a:clrScheme name="Custom 133">
      <a:dk1>
        <a:sysClr val="windowText" lastClr="000000"/>
      </a:dk1>
      <a:lt1>
        <a:sysClr val="window" lastClr="FFFFFF"/>
      </a:lt1>
      <a:dk2>
        <a:srgbClr val="2A2735"/>
      </a:dk2>
      <a:lt2>
        <a:srgbClr val="EEEEEE"/>
      </a:lt2>
      <a:accent1>
        <a:srgbClr val="1EBE9B"/>
      </a:accent1>
      <a:accent2>
        <a:srgbClr val="8F99BB"/>
      </a:accent2>
      <a:accent3>
        <a:srgbClr val="FD8686"/>
      </a:accent3>
      <a:accent4>
        <a:srgbClr val="A3A3C1"/>
      </a:accent4>
      <a:accent5>
        <a:srgbClr val="7162FE"/>
      </a:accent5>
      <a:accent6>
        <a:srgbClr val="E76445"/>
      </a:accent6>
      <a:hlink>
        <a:srgbClr val="EF08F7"/>
      </a:hlink>
      <a:folHlink>
        <a:srgbClr val="8477FE"/>
      </a:folHlink>
    </a:clrScheme>
    <a:fontScheme name="Custom 50">
      <a:majorFont>
        <a:latin typeface="Grandview"/>
        <a:ea typeface=""/>
        <a:cs typeface=""/>
      </a:majorFont>
      <a:minorFont>
        <a:latin typeface="Grandvie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sineVTI" id="{4F4449D5-5E9D-4D83-9E2A-939F9CF20276}" vid="{03166EA1-370F-4321-A61E-8851365B431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</TotalTime>
  <Words>229</Words>
  <Application>Microsoft Office PowerPoint</Application>
  <PresentationFormat>Panorámica</PresentationFormat>
  <Paragraphs>57</Paragraphs>
  <Slides>32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32</vt:i4>
      </vt:variant>
    </vt:vector>
  </HeadingPairs>
  <TitlesOfParts>
    <vt:vector size="36" baseType="lpstr">
      <vt:lpstr>Arial</vt:lpstr>
      <vt:lpstr>Grandview</vt:lpstr>
      <vt:lpstr>Wingdings</vt:lpstr>
      <vt:lpstr>CosineVTI</vt:lpstr>
      <vt:lpstr>Predicción del rendimiento escolar </vt:lpstr>
      <vt:lpstr>Descripción de los datos obtenidos</vt:lpstr>
      <vt:lpstr>Separación de features:</vt:lpstr>
      <vt:lpstr>Features numéricas: Study Time Weekly</vt:lpstr>
      <vt:lpstr>Features numéricas: Absences</vt:lpstr>
      <vt:lpstr>Features Categóricas: Age</vt:lpstr>
      <vt:lpstr>Features Categóricas: Gender</vt:lpstr>
      <vt:lpstr>Features Categóricas: Ethnicity</vt:lpstr>
      <vt:lpstr>Features Categóricas: Parental Education</vt:lpstr>
      <vt:lpstr>Features Categóricas: Tutoring</vt:lpstr>
      <vt:lpstr>Features Categóricas: Parental Support</vt:lpstr>
      <vt:lpstr>Features Categóricas: Extracurricular</vt:lpstr>
      <vt:lpstr>Features Categóricas: Sports</vt:lpstr>
      <vt:lpstr>Features Categóricas: Music</vt:lpstr>
      <vt:lpstr>Features Categóricas: Volunteering</vt:lpstr>
      <vt:lpstr>Modelo de clasificación</vt:lpstr>
      <vt:lpstr>Features Categóricas: Age</vt:lpstr>
      <vt:lpstr>Features Categóricas: Gender</vt:lpstr>
      <vt:lpstr>Features Categóricas: Ethnicity</vt:lpstr>
      <vt:lpstr>Features Categóricas: Parental Education</vt:lpstr>
      <vt:lpstr>Features Categóricas: Tutoring</vt:lpstr>
      <vt:lpstr>Features Categóricas: Parental Support</vt:lpstr>
      <vt:lpstr>Features Categóricas: Extracurricular</vt:lpstr>
      <vt:lpstr>Features Categóricas: Sports</vt:lpstr>
      <vt:lpstr>Features Categóricas: Music</vt:lpstr>
      <vt:lpstr>Features Categóricas: Volunteering</vt:lpstr>
      <vt:lpstr>Resultados obtenidos</vt:lpstr>
      <vt:lpstr>Modelo de Regresión</vt:lpstr>
      <vt:lpstr>Selección features numéricas</vt:lpstr>
      <vt:lpstr>Selección de features categóricas</vt:lpstr>
      <vt:lpstr>Mejor modelo: LinearRegression</vt:lpstr>
      <vt:lpstr>Importancia de las features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ARITZ CEREZO</dc:creator>
  <cp:lastModifiedBy>ARITZ CEREZO</cp:lastModifiedBy>
  <cp:revision>2</cp:revision>
  <dcterms:created xsi:type="dcterms:W3CDTF">2024-07-19T22:00:53Z</dcterms:created>
  <dcterms:modified xsi:type="dcterms:W3CDTF">2024-07-19T22:53:57Z</dcterms:modified>
</cp:coreProperties>
</file>